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5"/>
    <p:sldMasterId id="214748367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Lst>
  <p:sldSz cy="5143500" cx="9144000"/>
  <p:notesSz cx="6858000" cy="9144000"/>
  <p:embeddedFontLst>
    <p:embeddedFont>
      <p:font typeface="Bodoni Moda"/>
      <p:regular r:id="rId58"/>
      <p:bold r:id="rId59"/>
      <p:italic r:id="rId60"/>
      <p:boldItalic r:id="rId61"/>
    </p:embeddedFont>
    <p:embeddedFont>
      <p:font typeface="Raleway"/>
      <p:regular r:id="rId62"/>
      <p:bold r:id="rId63"/>
      <p:italic r:id="rId64"/>
      <p:boldItalic r:id="rId65"/>
    </p:embeddedFont>
    <p:embeddedFont>
      <p:font typeface="Proxima Nova"/>
      <p:regular r:id="rId66"/>
      <p:bold r:id="rId67"/>
      <p:italic r:id="rId68"/>
      <p:boldItalic r:id="rId69"/>
    </p:embeddedFont>
    <p:embeddedFont>
      <p:font typeface="Roboto"/>
      <p:regular r:id="rId70"/>
      <p:bold r:id="rId71"/>
      <p:italic r:id="rId72"/>
      <p:boldItalic r:id="rId73"/>
    </p:embeddedFont>
    <p:embeddedFont>
      <p:font typeface="Roboto Medium"/>
      <p:regular r:id="rId74"/>
      <p:bold r:id="rId75"/>
      <p:italic r:id="rId76"/>
      <p:boldItalic r:id="rId77"/>
    </p:embeddedFont>
    <p:embeddedFont>
      <p:font typeface="Amatic SC"/>
      <p:regular r:id="rId78"/>
      <p:bold r:id="rId79"/>
    </p:embeddedFont>
    <p:embeddedFont>
      <p:font typeface="Anaheim"/>
      <p:regular r:id="rId80"/>
      <p:bold r:id="rId81"/>
    </p:embeddedFont>
    <p:embeddedFont>
      <p:font typeface="Paytone One"/>
      <p:regular r:id="rId82"/>
    </p:embeddedFont>
    <p:embeddedFont>
      <p:font typeface="Bebas Neue"/>
      <p:regular r:id="rId83"/>
    </p:embeddedFont>
    <p:embeddedFont>
      <p:font typeface="Proxima Nova Semibold"/>
      <p:regular r:id="rId84"/>
      <p:bold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guide id="3" orient="horz" pos="89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E343CB9-13D8-461C-9BFC-77FF62CAF5C8}">
  <a:tblStyle styleId="{CE343CB9-13D8-461C-9BFC-77FF62CAF5C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 pos="895"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ProximaNovaSemibold-regular.fntdata"/><Relationship Id="rId83" Type="http://schemas.openxmlformats.org/officeDocument/2006/relationships/font" Target="fonts/BebasNeue-regular.fntdata"/><Relationship Id="rId42" Type="http://schemas.openxmlformats.org/officeDocument/2006/relationships/slide" Target="slides/slide35.xml"/><Relationship Id="rId86" Type="http://schemas.openxmlformats.org/officeDocument/2006/relationships/font" Target="fonts/ProximaNovaSemibold-boldItalic.fntdata"/><Relationship Id="rId41" Type="http://schemas.openxmlformats.org/officeDocument/2006/relationships/slide" Target="slides/slide34.xml"/><Relationship Id="rId85" Type="http://schemas.openxmlformats.org/officeDocument/2006/relationships/font" Target="fonts/ProximaNovaSemibold-bold.fntdata"/><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Anaheim-regular.fntdata"/><Relationship Id="rId82" Type="http://schemas.openxmlformats.org/officeDocument/2006/relationships/font" Target="fonts/PaytoneOne-regular.fntdata"/><Relationship Id="rId81" Type="http://schemas.openxmlformats.org/officeDocument/2006/relationships/font" Target="fonts/Anaheim-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oboto-boldItalic.fntdata"/><Relationship Id="rId72" Type="http://schemas.openxmlformats.org/officeDocument/2006/relationships/font" Target="fonts/Roboto-italic.fntdata"/><Relationship Id="rId31" Type="http://schemas.openxmlformats.org/officeDocument/2006/relationships/slide" Target="slides/slide24.xml"/><Relationship Id="rId75" Type="http://schemas.openxmlformats.org/officeDocument/2006/relationships/font" Target="fonts/RobotoMedium-bold.fntdata"/><Relationship Id="rId30" Type="http://schemas.openxmlformats.org/officeDocument/2006/relationships/slide" Target="slides/slide23.xml"/><Relationship Id="rId74" Type="http://schemas.openxmlformats.org/officeDocument/2006/relationships/font" Target="fonts/RobotoMedium-regular.fntdata"/><Relationship Id="rId33" Type="http://schemas.openxmlformats.org/officeDocument/2006/relationships/slide" Target="slides/slide26.xml"/><Relationship Id="rId77" Type="http://schemas.openxmlformats.org/officeDocument/2006/relationships/font" Target="fonts/RobotoMedium-boldItalic.fntdata"/><Relationship Id="rId32" Type="http://schemas.openxmlformats.org/officeDocument/2006/relationships/slide" Target="slides/slide25.xml"/><Relationship Id="rId76" Type="http://schemas.openxmlformats.org/officeDocument/2006/relationships/font" Target="fonts/RobotoMedium-italic.fntdata"/><Relationship Id="rId35" Type="http://schemas.openxmlformats.org/officeDocument/2006/relationships/slide" Target="slides/slide28.xml"/><Relationship Id="rId79" Type="http://schemas.openxmlformats.org/officeDocument/2006/relationships/font" Target="fonts/AmaticSC-bold.fntdata"/><Relationship Id="rId34" Type="http://schemas.openxmlformats.org/officeDocument/2006/relationships/slide" Target="slides/slide27.xml"/><Relationship Id="rId78" Type="http://schemas.openxmlformats.org/officeDocument/2006/relationships/font" Target="fonts/AmaticSC-regular.fntdata"/><Relationship Id="rId71" Type="http://schemas.openxmlformats.org/officeDocument/2006/relationships/font" Target="fonts/Roboto-bold.fntdata"/><Relationship Id="rId70" Type="http://schemas.openxmlformats.org/officeDocument/2006/relationships/font" Target="fonts/Roboto-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aleway-regular.fntdata"/><Relationship Id="rId61" Type="http://schemas.openxmlformats.org/officeDocument/2006/relationships/font" Target="fonts/BodoniModa-boldItalic.fntdata"/><Relationship Id="rId20" Type="http://schemas.openxmlformats.org/officeDocument/2006/relationships/slide" Target="slides/slide13.xml"/><Relationship Id="rId64" Type="http://schemas.openxmlformats.org/officeDocument/2006/relationships/font" Target="fonts/Raleway-italic.fntdata"/><Relationship Id="rId63" Type="http://schemas.openxmlformats.org/officeDocument/2006/relationships/font" Target="fonts/Raleway-bold.fntdata"/><Relationship Id="rId22" Type="http://schemas.openxmlformats.org/officeDocument/2006/relationships/slide" Target="slides/slide15.xml"/><Relationship Id="rId66" Type="http://schemas.openxmlformats.org/officeDocument/2006/relationships/font" Target="fonts/ProximaNova-regular.fntdata"/><Relationship Id="rId21" Type="http://schemas.openxmlformats.org/officeDocument/2006/relationships/slide" Target="slides/slide14.xml"/><Relationship Id="rId65" Type="http://schemas.openxmlformats.org/officeDocument/2006/relationships/font" Target="fonts/Raleway-boldItalic.fntdata"/><Relationship Id="rId24" Type="http://schemas.openxmlformats.org/officeDocument/2006/relationships/slide" Target="slides/slide17.xml"/><Relationship Id="rId68" Type="http://schemas.openxmlformats.org/officeDocument/2006/relationships/font" Target="fonts/ProximaNova-italic.fntdata"/><Relationship Id="rId23" Type="http://schemas.openxmlformats.org/officeDocument/2006/relationships/slide" Target="slides/slide16.xml"/><Relationship Id="rId67" Type="http://schemas.openxmlformats.org/officeDocument/2006/relationships/font" Target="fonts/ProximaNova-bold.fntdata"/><Relationship Id="rId60" Type="http://schemas.openxmlformats.org/officeDocument/2006/relationships/font" Target="fonts/BodoniModa-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roximaNova-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BodoniModa-bold.fntdata"/><Relationship Id="rId14" Type="http://schemas.openxmlformats.org/officeDocument/2006/relationships/slide" Target="slides/slide7.xml"/><Relationship Id="rId58" Type="http://schemas.openxmlformats.org/officeDocument/2006/relationships/font" Target="fonts/BodoniModa-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476ea3f38a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476ea3f38a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10f9e629ec3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10f9e629ec3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1386e9f7e3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1386e9f7e3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10f9e629ec3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10f9e629ec3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1386e9f7e38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1386e9f7e38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10f9e629ec3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10f9e629ec3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1476ea3f38a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1476ea3f38a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 name="Shape 983"/>
        <p:cNvGrpSpPr/>
        <p:nvPr/>
      </p:nvGrpSpPr>
      <p:grpSpPr>
        <a:xfrm>
          <a:off x="0" y="0"/>
          <a:ext cx="0" cy="0"/>
          <a:chOff x="0" y="0"/>
          <a:chExt cx="0" cy="0"/>
        </a:xfrm>
      </p:grpSpPr>
      <p:sp>
        <p:nvSpPr>
          <p:cNvPr id="984" name="Google Shape;984;g10f9e629ec3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5" name="Google Shape;985;g10f9e629ec3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10f9e629ec3_0_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10f9e629ec3_0_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10f9e629ec3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10f9e629ec3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1105afc42a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1105afc42a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0f9e629e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0f9e629e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 name="Shape 1182"/>
        <p:cNvGrpSpPr/>
        <p:nvPr/>
      </p:nvGrpSpPr>
      <p:grpSpPr>
        <a:xfrm>
          <a:off x="0" y="0"/>
          <a:ext cx="0" cy="0"/>
          <a:chOff x="0" y="0"/>
          <a:chExt cx="0" cy="0"/>
        </a:xfrm>
      </p:grpSpPr>
      <p:sp>
        <p:nvSpPr>
          <p:cNvPr id="1183" name="Google Shape;1183;g1105afc42a3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 name="Google Shape;1184;g1105afc42a3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 name="Shape 1213"/>
        <p:cNvGrpSpPr/>
        <p:nvPr/>
      </p:nvGrpSpPr>
      <p:grpSpPr>
        <a:xfrm>
          <a:off x="0" y="0"/>
          <a:ext cx="0" cy="0"/>
          <a:chOff x="0" y="0"/>
          <a:chExt cx="0" cy="0"/>
        </a:xfrm>
      </p:grpSpPr>
      <p:sp>
        <p:nvSpPr>
          <p:cNvPr id="1214" name="Google Shape;1214;g1105afc42a3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5" name="Google Shape;1215;g1105afc42a3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 name="Shape 1245"/>
        <p:cNvGrpSpPr/>
        <p:nvPr/>
      </p:nvGrpSpPr>
      <p:grpSpPr>
        <a:xfrm>
          <a:off x="0" y="0"/>
          <a:ext cx="0" cy="0"/>
          <a:chOff x="0" y="0"/>
          <a:chExt cx="0" cy="0"/>
        </a:xfrm>
      </p:grpSpPr>
      <p:sp>
        <p:nvSpPr>
          <p:cNvPr id="1246" name="Google Shape;1246;g1105afc42a3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7" name="Google Shape;1247;g1105afc42a3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1105afc42a3_1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1105afc42a3_1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1105afc42a3_1_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1105afc42a3_1_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 name="Shape 1342"/>
        <p:cNvGrpSpPr/>
        <p:nvPr/>
      </p:nvGrpSpPr>
      <p:grpSpPr>
        <a:xfrm>
          <a:off x="0" y="0"/>
          <a:ext cx="0" cy="0"/>
          <a:chOff x="0" y="0"/>
          <a:chExt cx="0" cy="0"/>
        </a:xfrm>
      </p:grpSpPr>
      <p:sp>
        <p:nvSpPr>
          <p:cNvPr id="1343" name="Google Shape;1343;g1105afc42a3_1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4" name="Google Shape;1344;g1105afc42a3_1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 name="Shape 1378"/>
        <p:cNvGrpSpPr/>
        <p:nvPr/>
      </p:nvGrpSpPr>
      <p:grpSpPr>
        <a:xfrm>
          <a:off x="0" y="0"/>
          <a:ext cx="0" cy="0"/>
          <a:chOff x="0" y="0"/>
          <a:chExt cx="0" cy="0"/>
        </a:xfrm>
      </p:grpSpPr>
      <p:sp>
        <p:nvSpPr>
          <p:cNvPr id="1379" name="Google Shape;1379;g1105afc42a3_1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0" name="Google Shape;1380;g1105afc42a3_1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6" name="Shape 1466"/>
        <p:cNvGrpSpPr/>
        <p:nvPr/>
      </p:nvGrpSpPr>
      <p:grpSpPr>
        <a:xfrm>
          <a:off x="0" y="0"/>
          <a:ext cx="0" cy="0"/>
          <a:chOff x="0" y="0"/>
          <a:chExt cx="0" cy="0"/>
        </a:xfrm>
      </p:grpSpPr>
      <p:sp>
        <p:nvSpPr>
          <p:cNvPr id="1467" name="Google Shape;1467;g1476ea3f38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8" name="Google Shape;1468;g1476ea3f38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 name="Shape 1475"/>
        <p:cNvGrpSpPr/>
        <p:nvPr/>
      </p:nvGrpSpPr>
      <p:grpSpPr>
        <a:xfrm>
          <a:off x="0" y="0"/>
          <a:ext cx="0" cy="0"/>
          <a:chOff x="0" y="0"/>
          <a:chExt cx="0" cy="0"/>
        </a:xfrm>
      </p:grpSpPr>
      <p:sp>
        <p:nvSpPr>
          <p:cNvPr id="1476" name="Google Shape;1476;g1105afc42a3_1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 name="Google Shape;1477;g1105afc42a3_1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6" name="Shape 1496"/>
        <p:cNvGrpSpPr/>
        <p:nvPr/>
      </p:nvGrpSpPr>
      <p:grpSpPr>
        <a:xfrm>
          <a:off x="0" y="0"/>
          <a:ext cx="0" cy="0"/>
          <a:chOff x="0" y="0"/>
          <a:chExt cx="0" cy="0"/>
        </a:xfrm>
      </p:grpSpPr>
      <p:sp>
        <p:nvSpPr>
          <p:cNvPr id="1497" name="Google Shape;1497;g1476ea3f38a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8" name="Google Shape;1498;g1476ea3f38a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0f9e629e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0f9e629e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0" name="Shape 1510"/>
        <p:cNvGrpSpPr/>
        <p:nvPr/>
      </p:nvGrpSpPr>
      <p:grpSpPr>
        <a:xfrm>
          <a:off x="0" y="0"/>
          <a:ext cx="0" cy="0"/>
          <a:chOff x="0" y="0"/>
          <a:chExt cx="0" cy="0"/>
        </a:xfrm>
      </p:grpSpPr>
      <p:sp>
        <p:nvSpPr>
          <p:cNvPr id="1511" name="Google Shape;1511;g134ff0770f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2" name="Google Shape;1512;g134ff0770f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 name="Shape 1561"/>
        <p:cNvGrpSpPr/>
        <p:nvPr/>
      </p:nvGrpSpPr>
      <p:grpSpPr>
        <a:xfrm>
          <a:off x="0" y="0"/>
          <a:ext cx="0" cy="0"/>
          <a:chOff x="0" y="0"/>
          <a:chExt cx="0" cy="0"/>
        </a:xfrm>
      </p:grpSpPr>
      <p:sp>
        <p:nvSpPr>
          <p:cNvPr id="1562" name="Google Shape;1562;g1476ea3f38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 name="Google Shape;1563;g1476ea3f38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9" name="Shape 1569"/>
        <p:cNvGrpSpPr/>
        <p:nvPr/>
      </p:nvGrpSpPr>
      <p:grpSpPr>
        <a:xfrm>
          <a:off x="0" y="0"/>
          <a:ext cx="0" cy="0"/>
          <a:chOff x="0" y="0"/>
          <a:chExt cx="0" cy="0"/>
        </a:xfrm>
      </p:grpSpPr>
      <p:sp>
        <p:nvSpPr>
          <p:cNvPr id="1570" name="Google Shape;1570;g1476ea3f38a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1" name="Google Shape;1571;g1476ea3f38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8" name="Shape 1578"/>
        <p:cNvGrpSpPr/>
        <p:nvPr/>
      </p:nvGrpSpPr>
      <p:grpSpPr>
        <a:xfrm>
          <a:off x="0" y="0"/>
          <a:ext cx="0" cy="0"/>
          <a:chOff x="0" y="0"/>
          <a:chExt cx="0" cy="0"/>
        </a:xfrm>
      </p:grpSpPr>
      <p:sp>
        <p:nvSpPr>
          <p:cNvPr id="1579" name="Google Shape;1579;g1385074c91d_0_87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0" name="Google Shape;1580;g1385074c91d_0_8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5" name="Shape 1585"/>
        <p:cNvGrpSpPr/>
        <p:nvPr/>
      </p:nvGrpSpPr>
      <p:grpSpPr>
        <a:xfrm>
          <a:off x="0" y="0"/>
          <a:ext cx="0" cy="0"/>
          <a:chOff x="0" y="0"/>
          <a:chExt cx="0" cy="0"/>
        </a:xfrm>
      </p:grpSpPr>
      <p:sp>
        <p:nvSpPr>
          <p:cNvPr id="1586" name="Google Shape;1586;g1385074c91d_0_87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7" name="Google Shape;1587;g1385074c91d_0_87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2" name="Shape 1592"/>
        <p:cNvGrpSpPr/>
        <p:nvPr/>
      </p:nvGrpSpPr>
      <p:grpSpPr>
        <a:xfrm>
          <a:off x="0" y="0"/>
          <a:ext cx="0" cy="0"/>
          <a:chOff x="0" y="0"/>
          <a:chExt cx="0" cy="0"/>
        </a:xfrm>
      </p:grpSpPr>
      <p:sp>
        <p:nvSpPr>
          <p:cNvPr id="1593" name="Google Shape;1593;g1385074c91d_0_87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4" name="Google Shape;1594;g1385074c91d_0_87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5" name="Shape 1615"/>
        <p:cNvGrpSpPr/>
        <p:nvPr/>
      </p:nvGrpSpPr>
      <p:grpSpPr>
        <a:xfrm>
          <a:off x="0" y="0"/>
          <a:ext cx="0" cy="0"/>
          <a:chOff x="0" y="0"/>
          <a:chExt cx="0" cy="0"/>
        </a:xfrm>
      </p:grpSpPr>
      <p:sp>
        <p:nvSpPr>
          <p:cNvPr id="1616" name="Google Shape;1616;g1385074c91d_0_8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7" name="Google Shape;1617;g1385074c91d_0_8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1" name="Shape 1631"/>
        <p:cNvGrpSpPr/>
        <p:nvPr/>
      </p:nvGrpSpPr>
      <p:grpSpPr>
        <a:xfrm>
          <a:off x="0" y="0"/>
          <a:ext cx="0" cy="0"/>
          <a:chOff x="0" y="0"/>
          <a:chExt cx="0" cy="0"/>
        </a:xfrm>
      </p:grpSpPr>
      <p:sp>
        <p:nvSpPr>
          <p:cNvPr id="1632" name="Google Shape;1632;g1385074c91d_0_8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3" name="Google Shape;1633;g1385074c91d_0_8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0" name="Shape 1970"/>
        <p:cNvGrpSpPr/>
        <p:nvPr/>
      </p:nvGrpSpPr>
      <p:grpSpPr>
        <a:xfrm>
          <a:off x="0" y="0"/>
          <a:ext cx="0" cy="0"/>
          <a:chOff x="0" y="0"/>
          <a:chExt cx="0" cy="0"/>
        </a:xfrm>
      </p:grpSpPr>
      <p:sp>
        <p:nvSpPr>
          <p:cNvPr id="1971" name="Google Shape;1971;g1385074c91d_0_9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2" name="Google Shape;1972;g1385074c91d_0_9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1" name="Shape 4171"/>
        <p:cNvGrpSpPr/>
        <p:nvPr/>
      </p:nvGrpSpPr>
      <p:grpSpPr>
        <a:xfrm>
          <a:off x="0" y="0"/>
          <a:ext cx="0" cy="0"/>
          <a:chOff x="0" y="0"/>
          <a:chExt cx="0" cy="0"/>
        </a:xfrm>
      </p:grpSpPr>
      <p:sp>
        <p:nvSpPr>
          <p:cNvPr id="4172" name="Google Shape;4172;g1385074c91d_0_11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3" name="Google Shape;4173;g1385074c91d_0_11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1385074c91d_0_17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1385074c91d_0_17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0" name="Shape 4590"/>
        <p:cNvGrpSpPr/>
        <p:nvPr/>
      </p:nvGrpSpPr>
      <p:grpSpPr>
        <a:xfrm>
          <a:off x="0" y="0"/>
          <a:ext cx="0" cy="0"/>
          <a:chOff x="0" y="0"/>
          <a:chExt cx="0" cy="0"/>
        </a:xfrm>
      </p:grpSpPr>
      <p:sp>
        <p:nvSpPr>
          <p:cNvPr id="4591" name="Google Shape;4591;g1385074c91d_0_11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2" name="Google Shape;4592;g1385074c91d_0_11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0" name="Shape 4760"/>
        <p:cNvGrpSpPr/>
        <p:nvPr/>
      </p:nvGrpSpPr>
      <p:grpSpPr>
        <a:xfrm>
          <a:off x="0" y="0"/>
          <a:ext cx="0" cy="0"/>
          <a:chOff x="0" y="0"/>
          <a:chExt cx="0" cy="0"/>
        </a:xfrm>
      </p:grpSpPr>
      <p:sp>
        <p:nvSpPr>
          <p:cNvPr id="4761" name="Google Shape;4761;g1385074c91d_0_119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2" name="Google Shape;4762;g1385074c91d_0_119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5" name="Shape 5165"/>
        <p:cNvGrpSpPr/>
        <p:nvPr/>
      </p:nvGrpSpPr>
      <p:grpSpPr>
        <a:xfrm>
          <a:off x="0" y="0"/>
          <a:ext cx="0" cy="0"/>
          <a:chOff x="0" y="0"/>
          <a:chExt cx="0" cy="0"/>
        </a:xfrm>
      </p:grpSpPr>
      <p:sp>
        <p:nvSpPr>
          <p:cNvPr id="5166" name="Google Shape;5166;g1385074c91d_0_12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7" name="Google Shape;5167;g1385074c91d_0_12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5" name="Shape 5545"/>
        <p:cNvGrpSpPr/>
        <p:nvPr/>
      </p:nvGrpSpPr>
      <p:grpSpPr>
        <a:xfrm>
          <a:off x="0" y="0"/>
          <a:ext cx="0" cy="0"/>
          <a:chOff x="0" y="0"/>
          <a:chExt cx="0" cy="0"/>
        </a:xfrm>
      </p:grpSpPr>
      <p:sp>
        <p:nvSpPr>
          <p:cNvPr id="5546" name="Google Shape;5546;g1385074c91d_0_12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7" name="Google Shape;5547;g1385074c91d_0_12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9" name="Shape 5959"/>
        <p:cNvGrpSpPr/>
        <p:nvPr/>
      </p:nvGrpSpPr>
      <p:grpSpPr>
        <a:xfrm>
          <a:off x="0" y="0"/>
          <a:ext cx="0" cy="0"/>
          <a:chOff x="0" y="0"/>
          <a:chExt cx="0" cy="0"/>
        </a:xfrm>
      </p:grpSpPr>
      <p:sp>
        <p:nvSpPr>
          <p:cNvPr id="5960" name="Google Shape;5960;g1385074c91d_0_13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1" name="Google Shape;5961;g1385074c91d_0_13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0" name="Shape 6320"/>
        <p:cNvGrpSpPr/>
        <p:nvPr/>
      </p:nvGrpSpPr>
      <p:grpSpPr>
        <a:xfrm>
          <a:off x="0" y="0"/>
          <a:ext cx="0" cy="0"/>
          <a:chOff x="0" y="0"/>
          <a:chExt cx="0" cy="0"/>
        </a:xfrm>
      </p:grpSpPr>
      <p:sp>
        <p:nvSpPr>
          <p:cNvPr id="6321" name="Google Shape;6321;g1385074c91d_0_13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2" name="Google Shape;6322;g1385074c91d_0_13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0" name="Shape 6830"/>
        <p:cNvGrpSpPr/>
        <p:nvPr/>
      </p:nvGrpSpPr>
      <p:grpSpPr>
        <a:xfrm>
          <a:off x="0" y="0"/>
          <a:ext cx="0" cy="0"/>
          <a:chOff x="0" y="0"/>
          <a:chExt cx="0" cy="0"/>
        </a:xfrm>
      </p:grpSpPr>
      <p:sp>
        <p:nvSpPr>
          <p:cNvPr id="6831" name="Google Shape;6831;g1385074c91d_0_13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2" name="Google Shape;6832;g1385074c91d_0_13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0" name="Shape 7450"/>
        <p:cNvGrpSpPr/>
        <p:nvPr/>
      </p:nvGrpSpPr>
      <p:grpSpPr>
        <a:xfrm>
          <a:off x="0" y="0"/>
          <a:ext cx="0" cy="0"/>
          <a:chOff x="0" y="0"/>
          <a:chExt cx="0" cy="0"/>
        </a:xfrm>
      </p:grpSpPr>
      <p:sp>
        <p:nvSpPr>
          <p:cNvPr id="7451" name="Google Shape;7451;g1385074c91d_0_14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2" name="Google Shape;7452;g1385074c91d_0_14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4" name="Shape 8044"/>
        <p:cNvGrpSpPr/>
        <p:nvPr/>
      </p:nvGrpSpPr>
      <p:grpSpPr>
        <a:xfrm>
          <a:off x="0" y="0"/>
          <a:ext cx="0" cy="0"/>
          <a:chOff x="0" y="0"/>
          <a:chExt cx="0" cy="0"/>
        </a:xfrm>
      </p:grpSpPr>
      <p:sp>
        <p:nvSpPr>
          <p:cNvPr id="8045" name="Google Shape;8045;g1385074c91d_0_15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6" name="Google Shape;8046;g1385074c91d_0_15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5" name="Shape 8365"/>
        <p:cNvGrpSpPr/>
        <p:nvPr/>
      </p:nvGrpSpPr>
      <p:grpSpPr>
        <a:xfrm>
          <a:off x="0" y="0"/>
          <a:ext cx="0" cy="0"/>
          <a:chOff x="0" y="0"/>
          <a:chExt cx="0" cy="0"/>
        </a:xfrm>
      </p:grpSpPr>
      <p:sp>
        <p:nvSpPr>
          <p:cNvPr id="8366" name="Google Shape;8366;g1385074c91d_0_15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7" name="Google Shape;8367;g1385074c91d_0_15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10f9e629ec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10f9e629ec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3" name="Shape 8673"/>
        <p:cNvGrpSpPr/>
        <p:nvPr/>
      </p:nvGrpSpPr>
      <p:grpSpPr>
        <a:xfrm>
          <a:off x="0" y="0"/>
          <a:ext cx="0" cy="0"/>
          <a:chOff x="0" y="0"/>
          <a:chExt cx="0" cy="0"/>
        </a:xfrm>
      </p:grpSpPr>
      <p:sp>
        <p:nvSpPr>
          <p:cNvPr id="8674" name="Google Shape;8674;g1385074c91d_0_17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5" name="Google Shape;8675;g1385074c91d_0_17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1385074c91d_0_17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1385074c91d_0_17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10f9e629ec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10f9e629ec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1476ea3f3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1476ea3f3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1476ea3f38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1476ea3f38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70000"/>
          </a:blip>
          <a:srcRect b="0" l="0" r="0" t="0"/>
          <a:stretch/>
        </p:blipFill>
        <p:spPr>
          <a:xfrm>
            <a:off x="0" y="0"/>
            <a:ext cx="9144000" cy="5143500"/>
          </a:xfrm>
          <a:prstGeom prst="rect">
            <a:avLst/>
          </a:prstGeom>
          <a:noFill/>
          <a:ln>
            <a:noFill/>
          </a:ln>
        </p:spPr>
      </p:pic>
      <p:sp>
        <p:nvSpPr>
          <p:cNvPr id="10" name="Google Shape;10;p2"/>
          <p:cNvSpPr/>
          <p:nvPr/>
        </p:nvSpPr>
        <p:spPr>
          <a:xfrm>
            <a:off x="-45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941100" y="2444850"/>
            <a:ext cx="3487800" cy="1339500"/>
          </a:xfrm>
          <a:prstGeom prst="rect">
            <a:avLst/>
          </a:prstGeom>
          <a:noFill/>
        </p:spPr>
        <p:txBody>
          <a:bodyPr anchorCtr="0" anchor="ctr" bIns="91425" lIns="91425" spcFirstLastPara="1" rIns="91425" wrap="square" tIns="91425">
            <a:noAutofit/>
          </a:bodyPr>
          <a:lstStyle>
            <a:lvl1pPr lvl="0" algn="r">
              <a:lnSpc>
                <a:spcPct val="90000"/>
              </a:lnSpc>
              <a:spcBef>
                <a:spcPts val="0"/>
              </a:spcBef>
              <a:spcAft>
                <a:spcPts val="0"/>
              </a:spcAft>
              <a:buClr>
                <a:srgbClr val="191919"/>
              </a:buClr>
              <a:buSzPts val="5200"/>
              <a:buNone/>
              <a:defRPr sz="4000">
                <a:solidFill>
                  <a:srgbClr val="FFFF99"/>
                </a:solidFill>
                <a:latin typeface="Bodoni Moda"/>
                <a:ea typeface="Bodoni Moda"/>
                <a:cs typeface="Bodoni Moda"/>
                <a:sym typeface="Bodoni Moda"/>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2" name="Google Shape;12;p2"/>
          <p:cNvSpPr txBox="1"/>
          <p:nvPr>
            <p:ph idx="1" type="subTitle"/>
          </p:nvPr>
        </p:nvSpPr>
        <p:spPr>
          <a:xfrm>
            <a:off x="715200" y="4000975"/>
            <a:ext cx="7713600" cy="4095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00">
                <a:solidFill>
                  <a:srgbClr val="FFFF99"/>
                </a:solidFill>
                <a:latin typeface="Raleway"/>
                <a:ea typeface="Raleway"/>
                <a:cs typeface="Raleway"/>
                <a:sym typeface="Raleway"/>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3" name="Google Shape;13;p2"/>
          <p:cNvSpPr txBox="1"/>
          <p:nvPr>
            <p:ph idx="2" type="title"/>
          </p:nvPr>
        </p:nvSpPr>
        <p:spPr>
          <a:xfrm>
            <a:off x="715100" y="546475"/>
            <a:ext cx="6316500" cy="1890300"/>
          </a:xfrm>
          <a:prstGeom prst="rect">
            <a:avLst/>
          </a:prstGeom>
          <a:noFill/>
        </p:spPr>
        <p:txBody>
          <a:bodyPr anchorCtr="0" anchor="ctr" bIns="91425" lIns="91425" spcFirstLastPara="1" rIns="91425" wrap="square" tIns="91425">
            <a:noAutofit/>
          </a:bodyPr>
          <a:lstStyle>
            <a:lvl1pPr lvl="0">
              <a:lnSpc>
                <a:spcPct val="90000"/>
              </a:lnSpc>
              <a:spcBef>
                <a:spcPts val="0"/>
              </a:spcBef>
              <a:spcAft>
                <a:spcPts val="0"/>
              </a:spcAft>
              <a:buSzPts val="3500"/>
              <a:buNone/>
              <a:defRPr sz="6000">
                <a:latin typeface="Bodoni Moda"/>
                <a:ea typeface="Bodoni Moda"/>
                <a:cs typeface="Bodoni Moda"/>
                <a:sym typeface="Bodoni Moda"/>
              </a:defRPr>
            </a:lvl1pPr>
            <a:lvl2pPr lvl="1">
              <a:spcBef>
                <a:spcPts val="0"/>
              </a:spcBef>
              <a:spcAft>
                <a:spcPts val="0"/>
              </a:spcAft>
              <a:buSzPts val="3500"/>
              <a:buNone/>
              <a:defRPr>
                <a:latin typeface="Anaheim"/>
                <a:ea typeface="Anaheim"/>
                <a:cs typeface="Anaheim"/>
                <a:sym typeface="Anaheim"/>
              </a:defRPr>
            </a:lvl2pPr>
            <a:lvl3pPr lvl="2">
              <a:spcBef>
                <a:spcPts val="0"/>
              </a:spcBef>
              <a:spcAft>
                <a:spcPts val="0"/>
              </a:spcAft>
              <a:buSzPts val="3500"/>
              <a:buNone/>
              <a:defRPr>
                <a:latin typeface="Anaheim"/>
                <a:ea typeface="Anaheim"/>
                <a:cs typeface="Anaheim"/>
                <a:sym typeface="Anaheim"/>
              </a:defRPr>
            </a:lvl3pPr>
            <a:lvl4pPr lvl="3">
              <a:spcBef>
                <a:spcPts val="0"/>
              </a:spcBef>
              <a:spcAft>
                <a:spcPts val="0"/>
              </a:spcAft>
              <a:buSzPts val="3500"/>
              <a:buNone/>
              <a:defRPr>
                <a:latin typeface="Anaheim"/>
                <a:ea typeface="Anaheim"/>
                <a:cs typeface="Anaheim"/>
                <a:sym typeface="Anaheim"/>
              </a:defRPr>
            </a:lvl4pPr>
            <a:lvl5pPr lvl="4">
              <a:spcBef>
                <a:spcPts val="0"/>
              </a:spcBef>
              <a:spcAft>
                <a:spcPts val="0"/>
              </a:spcAft>
              <a:buSzPts val="3500"/>
              <a:buNone/>
              <a:defRPr>
                <a:latin typeface="Anaheim"/>
                <a:ea typeface="Anaheim"/>
                <a:cs typeface="Anaheim"/>
                <a:sym typeface="Anaheim"/>
              </a:defRPr>
            </a:lvl5pPr>
            <a:lvl6pPr lvl="5">
              <a:spcBef>
                <a:spcPts val="0"/>
              </a:spcBef>
              <a:spcAft>
                <a:spcPts val="0"/>
              </a:spcAft>
              <a:buSzPts val="3500"/>
              <a:buNone/>
              <a:defRPr>
                <a:latin typeface="Anaheim"/>
                <a:ea typeface="Anaheim"/>
                <a:cs typeface="Anaheim"/>
                <a:sym typeface="Anaheim"/>
              </a:defRPr>
            </a:lvl6pPr>
            <a:lvl7pPr lvl="6">
              <a:spcBef>
                <a:spcPts val="0"/>
              </a:spcBef>
              <a:spcAft>
                <a:spcPts val="0"/>
              </a:spcAft>
              <a:buSzPts val="3500"/>
              <a:buNone/>
              <a:defRPr>
                <a:latin typeface="Anaheim"/>
                <a:ea typeface="Anaheim"/>
                <a:cs typeface="Anaheim"/>
                <a:sym typeface="Anaheim"/>
              </a:defRPr>
            </a:lvl7pPr>
            <a:lvl8pPr lvl="7">
              <a:spcBef>
                <a:spcPts val="0"/>
              </a:spcBef>
              <a:spcAft>
                <a:spcPts val="0"/>
              </a:spcAft>
              <a:buSzPts val="3500"/>
              <a:buNone/>
              <a:defRPr>
                <a:latin typeface="Anaheim"/>
                <a:ea typeface="Anaheim"/>
                <a:cs typeface="Anaheim"/>
                <a:sym typeface="Anaheim"/>
              </a:defRPr>
            </a:lvl8pPr>
            <a:lvl9pPr lvl="8">
              <a:spcBef>
                <a:spcPts val="0"/>
              </a:spcBef>
              <a:spcAft>
                <a:spcPts val="0"/>
              </a:spcAft>
              <a:buSzPts val="3500"/>
              <a:buNone/>
              <a:defRPr>
                <a:latin typeface="Anaheim"/>
                <a:ea typeface="Anaheim"/>
                <a:cs typeface="Anaheim"/>
                <a:sym typeface="Anaheim"/>
              </a:defRPr>
            </a:lvl9pPr>
          </a:lstStyle>
          <a:p/>
        </p:txBody>
      </p:sp>
      <p:cxnSp>
        <p:nvCxnSpPr>
          <p:cNvPr id="14" name="Google Shape;14;p2"/>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15" name="Google Shape;15;p2"/>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16" name="Google Shape;16;p2"/>
          <p:cNvGrpSpPr/>
          <p:nvPr/>
        </p:nvGrpSpPr>
        <p:grpSpPr>
          <a:xfrm>
            <a:off x="106350" y="4098158"/>
            <a:ext cx="502500" cy="1020670"/>
            <a:chOff x="106350" y="3954470"/>
            <a:chExt cx="502500" cy="1020670"/>
          </a:xfrm>
        </p:grpSpPr>
        <p:sp>
          <p:nvSpPr>
            <p:cNvPr id="17" name="Google Shape;17;p2"/>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2"/>
          <p:cNvGrpSpPr/>
          <p:nvPr/>
        </p:nvGrpSpPr>
        <p:grpSpPr>
          <a:xfrm>
            <a:off x="8533125" y="31509"/>
            <a:ext cx="502500" cy="1020670"/>
            <a:chOff x="106350" y="3436300"/>
            <a:chExt cx="502500" cy="1020670"/>
          </a:xfrm>
        </p:grpSpPr>
        <p:sp>
          <p:nvSpPr>
            <p:cNvPr id="20" name="Google Shape;20;p2"/>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2" name="Shape 132"/>
        <p:cNvGrpSpPr/>
        <p:nvPr/>
      </p:nvGrpSpPr>
      <p:grpSpPr>
        <a:xfrm>
          <a:off x="0" y="0"/>
          <a:ext cx="0" cy="0"/>
          <a:chOff x="0" y="0"/>
          <a:chExt cx="0" cy="0"/>
        </a:xfrm>
      </p:grpSpPr>
      <p:pic>
        <p:nvPicPr>
          <p:cNvPr id="133" name="Google Shape;133;p11"/>
          <p:cNvPicPr preferRelativeResize="0"/>
          <p:nvPr/>
        </p:nvPicPr>
        <p:blipFill rotWithShape="1">
          <a:blip r:embed="rId2">
            <a:alphaModFix amt="70000"/>
          </a:blip>
          <a:srcRect b="0" l="0" r="0" t="0"/>
          <a:stretch/>
        </p:blipFill>
        <p:spPr>
          <a:xfrm>
            <a:off x="0" y="0"/>
            <a:ext cx="9144000" cy="5143500"/>
          </a:xfrm>
          <a:prstGeom prst="rect">
            <a:avLst/>
          </a:prstGeom>
          <a:noFill/>
          <a:ln>
            <a:noFill/>
          </a:ln>
        </p:spPr>
      </p:pic>
      <p:sp>
        <p:nvSpPr>
          <p:cNvPr id="134" name="Google Shape;134;p11"/>
          <p:cNvSpPr/>
          <p:nvPr/>
        </p:nvSpPr>
        <p:spPr>
          <a:xfrm>
            <a:off x="-45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1"/>
          <p:cNvSpPr txBox="1"/>
          <p:nvPr>
            <p:ph hasCustomPrompt="1" type="title"/>
          </p:nvPr>
        </p:nvSpPr>
        <p:spPr>
          <a:xfrm>
            <a:off x="1997325" y="2295150"/>
            <a:ext cx="51495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36" name="Google Shape;136;p11"/>
          <p:cNvSpPr txBox="1"/>
          <p:nvPr>
            <p:ph idx="1" type="subTitle"/>
          </p:nvPr>
        </p:nvSpPr>
        <p:spPr>
          <a:xfrm>
            <a:off x="1997325" y="4059850"/>
            <a:ext cx="5149500" cy="37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cxnSp>
        <p:nvCxnSpPr>
          <p:cNvPr id="137" name="Google Shape;137;p11"/>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138" name="Google Shape;138;p11"/>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39" name="Shape 1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dk2"/>
        </a:solidFill>
      </p:bgPr>
    </p:bg>
    <p:spTree>
      <p:nvGrpSpPr>
        <p:cNvPr id="140" name="Shape 140"/>
        <p:cNvGrpSpPr/>
        <p:nvPr/>
      </p:nvGrpSpPr>
      <p:grpSpPr>
        <a:xfrm>
          <a:off x="0" y="0"/>
          <a:ext cx="0" cy="0"/>
          <a:chOff x="0" y="0"/>
          <a:chExt cx="0" cy="0"/>
        </a:xfrm>
      </p:grpSpPr>
      <p:pic>
        <p:nvPicPr>
          <p:cNvPr id="141" name="Google Shape;141;p13"/>
          <p:cNvPicPr preferRelativeResize="0"/>
          <p:nvPr/>
        </p:nvPicPr>
        <p:blipFill rotWithShape="1">
          <a:blip r:embed="rId2">
            <a:alphaModFix amt="70000"/>
          </a:blip>
          <a:srcRect b="0" l="0" r="0" t="0"/>
          <a:stretch/>
        </p:blipFill>
        <p:spPr>
          <a:xfrm>
            <a:off x="0" y="0"/>
            <a:ext cx="9144000" cy="5143500"/>
          </a:xfrm>
          <a:prstGeom prst="rect">
            <a:avLst/>
          </a:prstGeom>
          <a:noFill/>
          <a:ln>
            <a:noFill/>
          </a:ln>
        </p:spPr>
      </p:pic>
      <p:sp>
        <p:nvSpPr>
          <p:cNvPr id="142" name="Google Shape;142;p13"/>
          <p:cNvSpPr/>
          <p:nvPr/>
        </p:nvSpPr>
        <p:spPr>
          <a:xfrm>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txBox="1"/>
          <p:nvPr>
            <p:ph hasCustomPrompt="1" type="title"/>
          </p:nvPr>
        </p:nvSpPr>
        <p:spPr>
          <a:xfrm>
            <a:off x="1420883" y="1238563"/>
            <a:ext cx="10740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3"/>
          <p:cNvSpPr txBox="1"/>
          <p:nvPr>
            <p:ph idx="1" type="subTitle"/>
          </p:nvPr>
        </p:nvSpPr>
        <p:spPr>
          <a:xfrm>
            <a:off x="718888" y="2241738"/>
            <a:ext cx="2478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5" name="Google Shape;145;p13"/>
          <p:cNvSpPr txBox="1"/>
          <p:nvPr>
            <p:ph hasCustomPrompt="1" idx="2" type="title"/>
          </p:nvPr>
        </p:nvSpPr>
        <p:spPr>
          <a:xfrm>
            <a:off x="4035000" y="1238563"/>
            <a:ext cx="10740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6" name="Google Shape;146;p13"/>
          <p:cNvSpPr txBox="1"/>
          <p:nvPr>
            <p:ph idx="3" type="subTitle"/>
          </p:nvPr>
        </p:nvSpPr>
        <p:spPr>
          <a:xfrm>
            <a:off x="3333000" y="2241744"/>
            <a:ext cx="2478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7" name="Google Shape;147;p13"/>
          <p:cNvSpPr txBox="1"/>
          <p:nvPr>
            <p:ph hasCustomPrompt="1" idx="4" type="title"/>
          </p:nvPr>
        </p:nvSpPr>
        <p:spPr>
          <a:xfrm>
            <a:off x="6649117" y="1238563"/>
            <a:ext cx="10740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3"/>
          <p:cNvSpPr txBox="1"/>
          <p:nvPr>
            <p:ph idx="5" type="subTitle"/>
          </p:nvPr>
        </p:nvSpPr>
        <p:spPr>
          <a:xfrm>
            <a:off x="5947117" y="2241744"/>
            <a:ext cx="2478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9" name="Google Shape;149;p13"/>
          <p:cNvSpPr txBox="1"/>
          <p:nvPr>
            <p:ph hasCustomPrompt="1" idx="6" type="title"/>
          </p:nvPr>
        </p:nvSpPr>
        <p:spPr>
          <a:xfrm>
            <a:off x="1420883" y="2982925"/>
            <a:ext cx="10740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0" name="Google Shape;150;p13"/>
          <p:cNvSpPr txBox="1"/>
          <p:nvPr>
            <p:ph idx="7" type="subTitle"/>
          </p:nvPr>
        </p:nvSpPr>
        <p:spPr>
          <a:xfrm>
            <a:off x="718875" y="3982150"/>
            <a:ext cx="2478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1" name="Google Shape;151;p13"/>
          <p:cNvSpPr txBox="1"/>
          <p:nvPr>
            <p:ph hasCustomPrompt="1" idx="8" type="title"/>
          </p:nvPr>
        </p:nvSpPr>
        <p:spPr>
          <a:xfrm>
            <a:off x="4035000" y="2982925"/>
            <a:ext cx="10740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2" name="Google Shape;152;p13"/>
          <p:cNvSpPr txBox="1"/>
          <p:nvPr>
            <p:ph idx="9" type="subTitle"/>
          </p:nvPr>
        </p:nvSpPr>
        <p:spPr>
          <a:xfrm>
            <a:off x="3332988" y="3982150"/>
            <a:ext cx="2478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3" name="Google Shape;153;p13"/>
          <p:cNvSpPr txBox="1"/>
          <p:nvPr>
            <p:ph hasCustomPrompt="1" idx="13" type="title"/>
          </p:nvPr>
        </p:nvSpPr>
        <p:spPr>
          <a:xfrm>
            <a:off x="6649117" y="2982925"/>
            <a:ext cx="10740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4" name="Google Shape;154;p13"/>
          <p:cNvSpPr txBox="1"/>
          <p:nvPr>
            <p:ph idx="14" type="subTitle"/>
          </p:nvPr>
        </p:nvSpPr>
        <p:spPr>
          <a:xfrm>
            <a:off x="5947104" y="3982150"/>
            <a:ext cx="2478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5" name="Google Shape;155;p13"/>
          <p:cNvSpPr txBox="1"/>
          <p:nvPr>
            <p:ph idx="15" type="title"/>
          </p:nvPr>
        </p:nvSpPr>
        <p:spPr>
          <a:xfrm>
            <a:off x="717100" y="539475"/>
            <a:ext cx="77118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6" name="Google Shape;156;p13"/>
          <p:cNvSpPr txBox="1"/>
          <p:nvPr>
            <p:ph idx="16" type="subTitle"/>
          </p:nvPr>
        </p:nvSpPr>
        <p:spPr>
          <a:xfrm>
            <a:off x="718875" y="1954522"/>
            <a:ext cx="2478000" cy="2613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700">
                <a:latin typeface="Bodoni Moda"/>
                <a:ea typeface="Bodoni Moda"/>
                <a:cs typeface="Bodoni Moda"/>
                <a:sym typeface="Bodoni Mod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7" name="Google Shape;157;p13"/>
          <p:cNvSpPr txBox="1"/>
          <p:nvPr>
            <p:ph idx="17" type="subTitle"/>
          </p:nvPr>
        </p:nvSpPr>
        <p:spPr>
          <a:xfrm>
            <a:off x="3332997" y="1954523"/>
            <a:ext cx="2478000" cy="2613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700">
                <a:solidFill>
                  <a:schemeClr val="dk1"/>
                </a:solidFill>
                <a:latin typeface="Bodoni Moda"/>
                <a:ea typeface="Bodoni Moda"/>
                <a:cs typeface="Bodoni Moda"/>
                <a:sym typeface="Bodoni Mod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8" name="Google Shape;158;p13"/>
          <p:cNvSpPr txBox="1"/>
          <p:nvPr>
            <p:ph idx="18" type="subTitle"/>
          </p:nvPr>
        </p:nvSpPr>
        <p:spPr>
          <a:xfrm>
            <a:off x="5947120" y="1954523"/>
            <a:ext cx="2478000" cy="2613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700">
                <a:solidFill>
                  <a:schemeClr val="dk1"/>
                </a:solidFill>
                <a:latin typeface="Bodoni Moda"/>
                <a:ea typeface="Bodoni Moda"/>
                <a:cs typeface="Bodoni Moda"/>
                <a:sym typeface="Bodoni Mod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9" name="Google Shape;159;p13"/>
          <p:cNvSpPr txBox="1"/>
          <p:nvPr>
            <p:ph idx="19" type="subTitle"/>
          </p:nvPr>
        </p:nvSpPr>
        <p:spPr>
          <a:xfrm>
            <a:off x="718875" y="3697600"/>
            <a:ext cx="2478000" cy="2613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700">
                <a:solidFill>
                  <a:schemeClr val="dk1"/>
                </a:solidFill>
                <a:latin typeface="Bodoni Moda"/>
                <a:ea typeface="Bodoni Moda"/>
                <a:cs typeface="Bodoni Moda"/>
                <a:sym typeface="Bodoni Mod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0" name="Google Shape;160;p13"/>
          <p:cNvSpPr txBox="1"/>
          <p:nvPr>
            <p:ph idx="20" type="subTitle"/>
          </p:nvPr>
        </p:nvSpPr>
        <p:spPr>
          <a:xfrm>
            <a:off x="3332997" y="3697600"/>
            <a:ext cx="2478000" cy="2613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700">
                <a:solidFill>
                  <a:schemeClr val="dk1"/>
                </a:solidFill>
                <a:latin typeface="Bodoni Moda"/>
                <a:ea typeface="Bodoni Moda"/>
                <a:cs typeface="Bodoni Moda"/>
                <a:sym typeface="Bodoni Mod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1" name="Google Shape;161;p13"/>
          <p:cNvSpPr txBox="1"/>
          <p:nvPr>
            <p:ph idx="21" type="subTitle"/>
          </p:nvPr>
        </p:nvSpPr>
        <p:spPr>
          <a:xfrm>
            <a:off x="5947120" y="3697600"/>
            <a:ext cx="2478000" cy="2613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700">
                <a:solidFill>
                  <a:schemeClr val="dk1"/>
                </a:solidFill>
                <a:latin typeface="Bodoni Moda"/>
                <a:ea typeface="Bodoni Moda"/>
                <a:cs typeface="Bodoni Moda"/>
                <a:sym typeface="Bodoni Mod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cxnSp>
        <p:nvCxnSpPr>
          <p:cNvPr id="162" name="Google Shape;162;p13"/>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163" name="Google Shape;163;p13"/>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164" name="Google Shape;164;p13"/>
          <p:cNvGrpSpPr/>
          <p:nvPr/>
        </p:nvGrpSpPr>
        <p:grpSpPr>
          <a:xfrm>
            <a:off x="106350" y="4098158"/>
            <a:ext cx="502500" cy="1020670"/>
            <a:chOff x="106350" y="3954470"/>
            <a:chExt cx="502500" cy="1020670"/>
          </a:xfrm>
        </p:grpSpPr>
        <p:sp>
          <p:nvSpPr>
            <p:cNvPr id="165" name="Google Shape;165;p13"/>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3"/>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 name="Google Shape;167;p13"/>
          <p:cNvGrpSpPr/>
          <p:nvPr/>
        </p:nvGrpSpPr>
        <p:grpSpPr>
          <a:xfrm>
            <a:off x="8533125" y="31509"/>
            <a:ext cx="502500" cy="1020670"/>
            <a:chOff x="106350" y="3436300"/>
            <a:chExt cx="502500" cy="1020670"/>
          </a:xfrm>
        </p:grpSpPr>
        <p:sp>
          <p:nvSpPr>
            <p:cNvPr id="168" name="Google Shape;168;p13"/>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3"/>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70" name="Shape 170"/>
        <p:cNvGrpSpPr/>
        <p:nvPr/>
      </p:nvGrpSpPr>
      <p:grpSpPr>
        <a:xfrm>
          <a:off x="0" y="0"/>
          <a:ext cx="0" cy="0"/>
          <a:chOff x="0" y="0"/>
          <a:chExt cx="0" cy="0"/>
        </a:xfrm>
      </p:grpSpPr>
      <p:pic>
        <p:nvPicPr>
          <p:cNvPr id="171" name="Google Shape;171;p14"/>
          <p:cNvPicPr preferRelativeResize="0"/>
          <p:nvPr/>
        </p:nvPicPr>
        <p:blipFill rotWithShape="1">
          <a:blip r:embed="rId2">
            <a:alphaModFix amt="70000"/>
          </a:blip>
          <a:srcRect b="0" l="0" r="0" t="0"/>
          <a:stretch/>
        </p:blipFill>
        <p:spPr>
          <a:xfrm>
            <a:off x="0" y="0"/>
            <a:ext cx="9144000" cy="5143500"/>
          </a:xfrm>
          <a:prstGeom prst="rect">
            <a:avLst/>
          </a:prstGeom>
          <a:noFill/>
          <a:ln>
            <a:noFill/>
          </a:ln>
        </p:spPr>
      </p:pic>
      <p:sp>
        <p:nvSpPr>
          <p:cNvPr id="172" name="Google Shape;172;p14"/>
          <p:cNvSpPr/>
          <p:nvPr/>
        </p:nvSpPr>
        <p:spPr>
          <a:xfrm>
            <a:off x="-45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4"/>
          <p:cNvSpPr txBox="1"/>
          <p:nvPr>
            <p:ph type="title"/>
          </p:nvPr>
        </p:nvSpPr>
        <p:spPr>
          <a:xfrm>
            <a:off x="3664762" y="3699275"/>
            <a:ext cx="47289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7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4" name="Google Shape;174;p14"/>
          <p:cNvSpPr txBox="1"/>
          <p:nvPr>
            <p:ph idx="1" type="subTitle"/>
          </p:nvPr>
        </p:nvSpPr>
        <p:spPr>
          <a:xfrm>
            <a:off x="3664757" y="754175"/>
            <a:ext cx="4728900" cy="240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cxnSp>
        <p:nvCxnSpPr>
          <p:cNvPr id="175" name="Google Shape;175;p14"/>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176" name="Google Shape;176;p14"/>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77" name="Shape 177"/>
        <p:cNvGrpSpPr/>
        <p:nvPr/>
      </p:nvGrpSpPr>
      <p:grpSpPr>
        <a:xfrm>
          <a:off x="0" y="0"/>
          <a:ext cx="0" cy="0"/>
          <a:chOff x="0" y="0"/>
          <a:chExt cx="0" cy="0"/>
        </a:xfrm>
      </p:grpSpPr>
      <p:pic>
        <p:nvPicPr>
          <p:cNvPr id="178" name="Google Shape;178;p15"/>
          <p:cNvPicPr preferRelativeResize="0"/>
          <p:nvPr/>
        </p:nvPicPr>
        <p:blipFill rotWithShape="1">
          <a:blip r:embed="rId2">
            <a:alphaModFix amt="70000"/>
          </a:blip>
          <a:srcRect b="0" l="0" r="0" t="0"/>
          <a:stretch/>
        </p:blipFill>
        <p:spPr>
          <a:xfrm flipH="1">
            <a:off x="0" y="0"/>
            <a:ext cx="9144000" cy="5143500"/>
          </a:xfrm>
          <a:prstGeom prst="rect">
            <a:avLst/>
          </a:prstGeom>
          <a:noFill/>
          <a:ln>
            <a:noFill/>
          </a:ln>
        </p:spPr>
      </p:pic>
      <p:sp>
        <p:nvSpPr>
          <p:cNvPr id="179" name="Google Shape;179;p15"/>
          <p:cNvSpPr/>
          <p:nvPr/>
        </p:nvSpPr>
        <p:spPr>
          <a:xfrm>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
          <p:cNvSpPr txBox="1"/>
          <p:nvPr>
            <p:ph type="title"/>
          </p:nvPr>
        </p:nvSpPr>
        <p:spPr>
          <a:xfrm>
            <a:off x="720000" y="534988"/>
            <a:ext cx="3896400" cy="21900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1" name="Google Shape;181;p15"/>
          <p:cNvSpPr txBox="1"/>
          <p:nvPr>
            <p:ph idx="1" type="subTitle"/>
          </p:nvPr>
        </p:nvSpPr>
        <p:spPr>
          <a:xfrm>
            <a:off x="722900" y="2886750"/>
            <a:ext cx="1961100" cy="17217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2" name="Google Shape;182;p15"/>
          <p:cNvSpPr/>
          <p:nvPr>
            <p:ph idx="2" type="pic"/>
          </p:nvPr>
        </p:nvSpPr>
        <p:spPr>
          <a:xfrm>
            <a:off x="4984350" y="726025"/>
            <a:ext cx="3218100" cy="3691500"/>
          </a:xfrm>
          <a:prstGeom prst="roundRect">
            <a:avLst>
              <a:gd fmla="val 16667" name="adj"/>
            </a:avLst>
          </a:prstGeom>
          <a:noFill/>
          <a:ln>
            <a:noFill/>
          </a:ln>
        </p:spPr>
      </p:sp>
      <p:cxnSp>
        <p:nvCxnSpPr>
          <p:cNvPr id="183" name="Google Shape;183;p15"/>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184" name="Google Shape;184;p15"/>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185" name="Google Shape;185;p15"/>
          <p:cNvGrpSpPr/>
          <p:nvPr/>
        </p:nvGrpSpPr>
        <p:grpSpPr>
          <a:xfrm flipH="1" rot="10800000">
            <a:off x="106350" y="31509"/>
            <a:ext cx="502500" cy="1020670"/>
            <a:chOff x="106350" y="3954470"/>
            <a:chExt cx="502500" cy="1020670"/>
          </a:xfrm>
        </p:grpSpPr>
        <p:sp>
          <p:nvSpPr>
            <p:cNvPr id="186" name="Google Shape;186;p15"/>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5"/>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 name="Google Shape;188;p15"/>
          <p:cNvGrpSpPr/>
          <p:nvPr/>
        </p:nvGrpSpPr>
        <p:grpSpPr>
          <a:xfrm flipH="1" rot="10800000">
            <a:off x="8533125" y="4098158"/>
            <a:ext cx="502500" cy="1020670"/>
            <a:chOff x="106350" y="3436300"/>
            <a:chExt cx="502500" cy="1020670"/>
          </a:xfrm>
        </p:grpSpPr>
        <p:sp>
          <p:nvSpPr>
            <p:cNvPr id="189" name="Google Shape;189;p15"/>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5"/>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91" name="Shape 191"/>
        <p:cNvGrpSpPr/>
        <p:nvPr/>
      </p:nvGrpSpPr>
      <p:grpSpPr>
        <a:xfrm>
          <a:off x="0" y="0"/>
          <a:ext cx="0" cy="0"/>
          <a:chOff x="0" y="0"/>
          <a:chExt cx="0" cy="0"/>
        </a:xfrm>
      </p:grpSpPr>
      <p:pic>
        <p:nvPicPr>
          <p:cNvPr id="192" name="Google Shape;192;p16"/>
          <p:cNvPicPr preferRelativeResize="0"/>
          <p:nvPr/>
        </p:nvPicPr>
        <p:blipFill rotWithShape="1">
          <a:blip r:embed="rId2">
            <a:alphaModFix amt="70000"/>
          </a:blip>
          <a:srcRect b="0" l="0" r="0" t="0"/>
          <a:stretch/>
        </p:blipFill>
        <p:spPr>
          <a:xfrm>
            <a:off x="17700" y="0"/>
            <a:ext cx="9144000" cy="5143500"/>
          </a:xfrm>
          <a:prstGeom prst="rect">
            <a:avLst/>
          </a:prstGeom>
          <a:noFill/>
          <a:ln>
            <a:noFill/>
          </a:ln>
        </p:spPr>
      </p:pic>
      <p:sp>
        <p:nvSpPr>
          <p:cNvPr id="193" name="Google Shape;193;p16"/>
          <p:cNvSpPr/>
          <p:nvPr/>
        </p:nvSpPr>
        <p:spPr>
          <a:xfrm flipH="1">
            <a:off x="84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6"/>
          <p:cNvSpPr txBox="1"/>
          <p:nvPr>
            <p:ph type="title"/>
          </p:nvPr>
        </p:nvSpPr>
        <p:spPr>
          <a:xfrm>
            <a:off x="715100" y="985925"/>
            <a:ext cx="3482400" cy="1469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5" name="Google Shape;195;p16"/>
          <p:cNvSpPr txBox="1"/>
          <p:nvPr>
            <p:ph idx="1" type="subTitle"/>
          </p:nvPr>
        </p:nvSpPr>
        <p:spPr>
          <a:xfrm>
            <a:off x="717525" y="2932075"/>
            <a:ext cx="2918100" cy="1022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96" name="Google Shape;196;p16"/>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197" name="Google Shape;197;p16"/>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198" name="Google Shape;198;p16"/>
          <p:cNvGrpSpPr/>
          <p:nvPr/>
        </p:nvGrpSpPr>
        <p:grpSpPr>
          <a:xfrm flipH="1" rot="10800000">
            <a:off x="106350" y="31509"/>
            <a:ext cx="502500" cy="1020670"/>
            <a:chOff x="106350" y="3954470"/>
            <a:chExt cx="502500" cy="1020670"/>
          </a:xfrm>
        </p:grpSpPr>
        <p:sp>
          <p:nvSpPr>
            <p:cNvPr id="199" name="Google Shape;199;p16"/>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6"/>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16"/>
          <p:cNvGrpSpPr/>
          <p:nvPr/>
        </p:nvGrpSpPr>
        <p:grpSpPr>
          <a:xfrm flipH="1" rot="10800000">
            <a:off x="8533125" y="4098158"/>
            <a:ext cx="502500" cy="1020670"/>
            <a:chOff x="106350" y="3436300"/>
            <a:chExt cx="502500" cy="1020670"/>
          </a:xfrm>
        </p:grpSpPr>
        <p:sp>
          <p:nvSpPr>
            <p:cNvPr id="202" name="Google Shape;202;p16"/>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6"/>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204" name="Shape 204"/>
        <p:cNvGrpSpPr/>
        <p:nvPr/>
      </p:nvGrpSpPr>
      <p:grpSpPr>
        <a:xfrm>
          <a:off x="0" y="0"/>
          <a:ext cx="0" cy="0"/>
          <a:chOff x="0" y="0"/>
          <a:chExt cx="0" cy="0"/>
        </a:xfrm>
      </p:grpSpPr>
      <p:pic>
        <p:nvPicPr>
          <p:cNvPr id="205" name="Google Shape;205;p17"/>
          <p:cNvPicPr preferRelativeResize="0"/>
          <p:nvPr/>
        </p:nvPicPr>
        <p:blipFill rotWithShape="1">
          <a:blip r:embed="rId2">
            <a:alphaModFix amt="90000"/>
          </a:blip>
          <a:srcRect b="0" l="0" r="0" t="0"/>
          <a:stretch/>
        </p:blipFill>
        <p:spPr>
          <a:xfrm flipH="1">
            <a:off x="0" y="0"/>
            <a:ext cx="9144000" cy="5143500"/>
          </a:xfrm>
          <a:prstGeom prst="rect">
            <a:avLst/>
          </a:prstGeom>
          <a:noFill/>
          <a:ln>
            <a:noFill/>
          </a:ln>
        </p:spPr>
      </p:pic>
      <p:sp>
        <p:nvSpPr>
          <p:cNvPr id="206" name="Google Shape;206;p17"/>
          <p:cNvSpPr/>
          <p:nvPr/>
        </p:nvSpPr>
        <p:spPr>
          <a:xfrm>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8" name="Google Shape;208;p17"/>
          <p:cNvSpPr txBox="1"/>
          <p:nvPr>
            <p:ph idx="1" type="body"/>
          </p:nvPr>
        </p:nvSpPr>
        <p:spPr>
          <a:xfrm>
            <a:off x="720000" y="1120125"/>
            <a:ext cx="3730200" cy="3456000"/>
          </a:xfrm>
          <a:prstGeom prst="rect">
            <a:avLst/>
          </a:prstGeom>
        </p:spPr>
        <p:txBody>
          <a:bodyPr anchorCtr="0" anchor="t" bIns="91425" lIns="91425" spcFirstLastPara="1" rIns="91425" wrap="square" tIns="91425">
            <a:noAutofit/>
          </a:bodyPr>
          <a:lstStyle>
            <a:lvl1pPr indent="-317500" lvl="0" marL="457200" rtl="0">
              <a:spcBef>
                <a:spcPts val="300"/>
              </a:spcBef>
              <a:spcAft>
                <a:spcPts val="0"/>
              </a:spcAft>
              <a:buSzPts val="1400"/>
              <a:buFont typeface="Raleway Light"/>
              <a:buChar char="●"/>
              <a:defRPr sz="1200"/>
            </a:lvl1pPr>
            <a:lvl2pPr indent="-317500" lvl="1" marL="914400" rtl="0">
              <a:lnSpc>
                <a:spcPct val="115000"/>
              </a:lnSpc>
              <a:spcBef>
                <a:spcPts val="0"/>
              </a:spcBef>
              <a:spcAft>
                <a:spcPts val="0"/>
              </a:spcAft>
              <a:buSzPts val="1400"/>
              <a:buFont typeface="Nunito Light"/>
              <a:buChar char="○"/>
              <a:defRPr/>
            </a:lvl2pPr>
            <a:lvl3pPr indent="-317500" lvl="2" marL="1371600" rtl="0">
              <a:lnSpc>
                <a:spcPct val="115000"/>
              </a:lnSpc>
              <a:spcBef>
                <a:spcPts val="0"/>
              </a:spcBef>
              <a:spcAft>
                <a:spcPts val="0"/>
              </a:spcAft>
              <a:buSzPts val="1400"/>
              <a:buFont typeface="Nunito Light"/>
              <a:buChar char="■"/>
              <a:defRPr/>
            </a:lvl3pPr>
            <a:lvl4pPr indent="-317500" lvl="3" marL="1828800" rtl="0">
              <a:lnSpc>
                <a:spcPct val="115000"/>
              </a:lnSpc>
              <a:spcBef>
                <a:spcPts val="0"/>
              </a:spcBef>
              <a:spcAft>
                <a:spcPts val="0"/>
              </a:spcAft>
              <a:buSzPts val="1400"/>
              <a:buFont typeface="Nunito Light"/>
              <a:buChar char="●"/>
              <a:defRPr/>
            </a:lvl4pPr>
            <a:lvl5pPr indent="-317500" lvl="4" marL="2286000" rtl="0">
              <a:lnSpc>
                <a:spcPct val="115000"/>
              </a:lnSpc>
              <a:spcBef>
                <a:spcPts val="0"/>
              </a:spcBef>
              <a:spcAft>
                <a:spcPts val="0"/>
              </a:spcAft>
              <a:buSzPts val="1400"/>
              <a:buFont typeface="Nunito Light"/>
              <a:buChar char="○"/>
              <a:defRPr/>
            </a:lvl5pPr>
            <a:lvl6pPr indent="-317500" lvl="5" marL="2743200" rtl="0">
              <a:lnSpc>
                <a:spcPct val="115000"/>
              </a:lnSpc>
              <a:spcBef>
                <a:spcPts val="0"/>
              </a:spcBef>
              <a:spcAft>
                <a:spcPts val="0"/>
              </a:spcAft>
              <a:buSzPts val="1400"/>
              <a:buFont typeface="Nunito Light"/>
              <a:buChar char="■"/>
              <a:defRPr/>
            </a:lvl6pPr>
            <a:lvl7pPr indent="-317500" lvl="6" marL="3200400" rtl="0">
              <a:lnSpc>
                <a:spcPct val="115000"/>
              </a:lnSpc>
              <a:spcBef>
                <a:spcPts val="0"/>
              </a:spcBef>
              <a:spcAft>
                <a:spcPts val="0"/>
              </a:spcAft>
              <a:buSzPts val="1400"/>
              <a:buFont typeface="Nunito Light"/>
              <a:buChar char="●"/>
              <a:defRPr/>
            </a:lvl7pPr>
            <a:lvl8pPr indent="-317500" lvl="7" marL="3657600" rtl="0">
              <a:lnSpc>
                <a:spcPct val="115000"/>
              </a:lnSpc>
              <a:spcBef>
                <a:spcPts val="0"/>
              </a:spcBef>
              <a:spcAft>
                <a:spcPts val="0"/>
              </a:spcAft>
              <a:buSzPts val="1400"/>
              <a:buFont typeface="Nunito Light"/>
              <a:buChar char="○"/>
              <a:defRPr/>
            </a:lvl8pPr>
            <a:lvl9pPr indent="-317500" lvl="8" marL="4114800" rtl="0">
              <a:lnSpc>
                <a:spcPct val="115000"/>
              </a:lnSpc>
              <a:spcBef>
                <a:spcPts val="0"/>
              </a:spcBef>
              <a:spcAft>
                <a:spcPts val="0"/>
              </a:spcAft>
              <a:buSzPts val="1400"/>
              <a:buFont typeface="Nunito Light"/>
              <a:buChar char="■"/>
              <a:defRPr/>
            </a:lvl9pPr>
          </a:lstStyle>
          <a:p/>
        </p:txBody>
      </p:sp>
      <p:cxnSp>
        <p:nvCxnSpPr>
          <p:cNvPr id="209" name="Google Shape;209;p17"/>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210" name="Google Shape;210;p17"/>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211" name="Google Shape;211;p17"/>
          <p:cNvGrpSpPr/>
          <p:nvPr/>
        </p:nvGrpSpPr>
        <p:grpSpPr>
          <a:xfrm>
            <a:off x="106350" y="4098158"/>
            <a:ext cx="502500" cy="1020670"/>
            <a:chOff x="106350" y="3954470"/>
            <a:chExt cx="502500" cy="1020670"/>
          </a:xfrm>
        </p:grpSpPr>
        <p:sp>
          <p:nvSpPr>
            <p:cNvPr id="212" name="Google Shape;212;p17"/>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7"/>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7"/>
          <p:cNvGrpSpPr/>
          <p:nvPr/>
        </p:nvGrpSpPr>
        <p:grpSpPr>
          <a:xfrm>
            <a:off x="8533125" y="31509"/>
            <a:ext cx="502500" cy="1020670"/>
            <a:chOff x="106350" y="3436300"/>
            <a:chExt cx="502500" cy="1020670"/>
          </a:xfrm>
        </p:grpSpPr>
        <p:sp>
          <p:nvSpPr>
            <p:cNvPr id="215" name="Google Shape;215;p17"/>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7"/>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 name="Google Shape;217;p17"/>
          <p:cNvSpPr txBox="1"/>
          <p:nvPr>
            <p:ph idx="2" type="body"/>
          </p:nvPr>
        </p:nvSpPr>
        <p:spPr>
          <a:xfrm>
            <a:off x="4693800" y="1120125"/>
            <a:ext cx="3730200" cy="3456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Raleway Light"/>
              <a:buChar char="●"/>
              <a:defRPr/>
            </a:lvl1pPr>
            <a:lvl2pPr indent="-317500" lvl="1" marL="914400" rtl="0">
              <a:lnSpc>
                <a:spcPct val="115000"/>
              </a:lnSpc>
              <a:spcBef>
                <a:spcPts val="0"/>
              </a:spcBef>
              <a:spcAft>
                <a:spcPts val="0"/>
              </a:spcAft>
              <a:buSzPts val="1400"/>
              <a:buFont typeface="Nunito Light"/>
              <a:buChar char="○"/>
              <a:defRPr/>
            </a:lvl2pPr>
            <a:lvl3pPr indent="-317500" lvl="2" marL="1371600" rtl="0">
              <a:lnSpc>
                <a:spcPct val="115000"/>
              </a:lnSpc>
              <a:spcBef>
                <a:spcPts val="0"/>
              </a:spcBef>
              <a:spcAft>
                <a:spcPts val="0"/>
              </a:spcAft>
              <a:buSzPts val="1400"/>
              <a:buFont typeface="Nunito Light"/>
              <a:buChar char="■"/>
              <a:defRPr/>
            </a:lvl3pPr>
            <a:lvl4pPr indent="-317500" lvl="3" marL="1828800" rtl="0">
              <a:lnSpc>
                <a:spcPct val="115000"/>
              </a:lnSpc>
              <a:spcBef>
                <a:spcPts val="0"/>
              </a:spcBef>
              <a:spcAft>
                <a:spcPts val="0"/>
              </a:spcAft>
              <a:buSzPts val="1400"/>
              <a:buFont typeface="Nunito Light"/>
              <a:buChar char="●"/>
              <a:defRPr/>
            </a:lvl4pPr>
            <a:lvl5pPr indent="-317500" lvl="4" marL="2286000" rtl="0">
              <a:lnSpc>
                <a:spcPct val="115000"/>
              </a:lnSpc>
              <a:spcBef>
                <a:spcPts val="0"/>
              </a:spcBef>
              <a:spcAft>
                <a:spcPts val="0"/>
              </a:spcAft>
              <a:buSzPts val="1400"/>
              <a:buFont typeface="Nunito Light"/>
              <a:buChar char="○"/>
              <a:defRPr/>
            </a:lvl5pPr>
            <a:lvl6pPr indent="-317500" lvl="5" marL="2743200" rtl="0">
              <a:lnSpc>
                <a:spcPct val="115000"/>
              </a:lnSpc>
              <a:spcBef>
                <a:spcPts val="0"/>
              </a:spcBef>
              <a:spcAft>
                <a:spcPts val="0"/>
              </a:spcAft>
              <a:buSzPts val="1400"/>
              <a:buFont typeface="Nunito Light"/>
              <a:buChar char="■"/>
              <a:defRPr/>
            </a:lvl6pPr>
            <a:lvl7pPr indent="-317500" lvl="6" marL="3200400" rtl="0">
              <a:lnSpc>
                <a:spcPct val="115000"/>
              </a:lnSpc>
              <a:spcBef>
                <a:spcPts val="0"/>
              </a:spcBef>
              <a:spcAft>
                <a:spcPts val="0"/>
              </a:spcAft>
              <a:buSzPts val="1400"/>
              <a:buFont typeface="Nunito Light"/>
              <a:buChar char="●"/>
              <a:defRPr/>
            </a:lvl7pPr>
            <a:lvl8pPr indent="-317500" lvl="7" marL="3657600" rtl="0">
              <a:lnSpc>
                <a:spcPct val="115000"/>
              </a:lnSpc>
              <a:spcBef>
                <a:spcPts val="0"/>
              </a:spcBef>
              <a:spcAft>
                <a:spcPts val="0"/>
              </a:spcAft>
              <a:buSzPts val="1400"/>
              <a:buFont typeface="Nunito Light"/>
              <a:buChar char="○"/>
              <a:defRPr/>
            </a:lvl8pPr>
            <a:lvl9pPr indent="-317500" lvl="8" marL="4114800" rtl="0">
              <a:lnSpc>
                <a:spcPct val="115000"/>
              </a:lnSpc>
              <a:spcBef>
                <a:spcPts val="0"/>
              </a:spcBef>
              <a:spcAft>
                <a:spcPts val="0"/>
              </a:spcAft>
              <a:buSzPts val="1400"/>
              <a:buFont typeface="Nunito Light"/>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218" name="Shape 218"/>
        <p:cNvGrpSpPr/>
        <p:nvPr/>
      </p:nvGrpSpPr>
      <p:grpSpPr>
        <a:xfrm>
          <a:off x="0" y="0"/>
          <a:ext cx="0" cy="0"/>
          <a:chOff x="0" y="0"/>
          <a:chExt cx="0" cy="0"/>
        </a:xfrm>
      </p:grpSpPr>
      <p:pic>
        <p:nvPicPr>
          <p:cNvPr id="219" name="Google Shape;219;p18"/>
          <p:cNvPicPr preferRelativeResize="0"/>
          <p:nvPr/>
        </p:nvPicPr>
        <p:blipFill>
          <a:blip r:embed="rId2">
            <a:alphaModFix amt="70000"/>
          </a:blip>
          <a:stretch>
            <a:fillRect/>
          </a:stretch>
        </p:blipFill>
        <p:spPr>
          <a:xfrm flipH="1">
            <a:off x="0" y="0"/>
            <a:ext cx="9144000" cy="5143500"/>
          </a:xfrm>
          <a:prstGeom prst="rect">
            <a:avLst/>
          </a:prstGeom>
          <a:noFill/>
          <a:ln>
            <a:noFill/>
          </a:ln>
        </p:spPr>
      </p:pic>
      <p:sp>
        <p:nvSpPr>
          <p:cNvPr id="220" name="Google Shape;220;p18"/>
          <p:cNvSpPr/>
          <p:nvPr/>
        </p:nvSpPr>
        <p:spPr>
          <a:xfrm flipH="1">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8"/>
          <p:cNvSpPr txBox="1"/>
          <p:nvPr>
            <p:ph idx="1" type="subTitle"/>
          </p:nvPr>
        </p:nvSpPr>
        <p:spPr>
          <a:xfrm>
            <a:off x="1208575" y="1403675"/>
            <a:ext cx="2907600" cy="372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1pPr>
            <a:lvl2pPr lvl="1"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2pPr>
            <a:lvl3pPr lvl="2"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3pPr>
            <a:lvl4pPr lvl="3"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4pPr>
            <a:lvl5pPr lvl="4"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5pPr>
            <a:lvl6pPr lvl="5"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6pPr>
            <a:lvl7pPr lvl="6"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7pPr>
            <a:lvl8pPr lvl="7"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8pPr>
            <a:lvl9pPr lvl="8"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9pPr>
          </a:lstStyle>
          <a:p/>
        </p:txBody>
      </p:sp>
      <p:sp>
        <p:nvSpPr>
          <p:cNvPr id="222" name="Google Shape;222;p18"/>
          <p:cNvSpPr txBox="1"/>
          <p:nvPr>
            <p:ph idx="2" type="subTitle"/>
          </p:nvPr>
        </p:nvSpPr>
        <p:spPr>
          <a:xfrm>
            <a:off x="5046650" y="3175088"/>
            <a:ext cx="2907600" cy="372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1pPr>
            <a:lvl2pPr lvl="1"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2pPr>
            <a:lvl3pPr lvl="2"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3pPr>
            <a:lvl4pPr lvl="3"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4pPr>
            <a:lvl5pPr lvl="4"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5pPr>
            <a:lvl6pPr lvl="5"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6pPr>
            <a:lvl7pPr lvl="6"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7pPr>
            <a:lvl8pPr lvl="7"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8pPr>
            <a:lvl9pPr lvl="8"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9pPr>
          </a:lstStyle>
          <a:p/>
        </p:txBody>
      </p:sp>
      <p:sp>
        <p:nvSpPr>
          <p:cNvPr id="223" name="Google Shape;223;p18"/>
          <p:cNvSpPr txBox="1"/>
          <p:nvPr>
            <p:ph idx="3" type="subTitle"/>
          </p:nvPr>
        </p:nvSpPr>
        <p:spPr>
          <a:xfrm>
            <a:off x="1208700" y="1994250"/>
            <a:ext cx="29076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4" name="Google Shape;224;p18"/>
          <p:cNvSpPr txBox="1"/>
          <p:nvPr>
            <p:ph idx="4" type="subTitle"/>
          </p:nvPr>
        </p:nvSpPr>
        <p:spPr>
          <a:xfrm>
            <a:off x="5046650" y="3765313"/>
            <a:ext cx="29076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 name="Google Shape;225;p18"/>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226" name="Google Shape;226;p18"/>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227" name="Google Shape;227;p18"/>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228" name="Google Shape;228;p18"/>
          <p:cNvGrpSpPr/>
          <p:nvPr/>
        </p:nvGrpSpPr>
        <p:grpSpPr>
          <a:xfrm>
            <a:off x="106350" y="4098158"/>
            <a:ext cx="502500" cy="1020670"/>
            <a:chOff x="106350" y="3954470"/>
            <a:chExt cx="502500" cy="1020670"/>
          </a:xfrm>
        </p:grpSpPr>
        <p:sp>
          <p:nvSpPr>
            <p:cNvPr id="229" name="Google Shape;229;p18"/>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8"/>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 name="Google Shape;231;p18"/>
          <p:cNvGrpSpPr/>
          <p:nvPr/>
        </p:nvGrpSpPr>
        <p:grpSpPr>
          <a:xfrm>
            <a:off x="8533125" y="31509"/>
            <a:ext cx="502500" cy="1020670"/>
            <a:chOff x="106350" y="3436300"/>
            <a:chExt cx="502500" cy="1020670"/>
          </a:xfrm>
        </p:grpSpPr>
        <p:sp>
          <p:nvSpPr>
            <p:cNvPr id="232" name="Google Shape;232;p18"/>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solidFill>
          <a:schemeClr val="dk2"/>
        </a:solidFill>
      </p:bgPr>
    </p:bg>
    <p:spTree>
      <p:nvGrpSpPr>
        <p:cNvPr id="234" name="Shape 234"/>
        <p:cNvGrpSpPr/>
        <p:nvPr/>
      </p:nvGrpSpPr>
      <p:grpSpPr>
        <a:xfrm>
          <a:off x="0" y="0"/>
          <a:ext cx="0" cy="0"/>
          <a:chOff x="0" y="0"/>
          <a:chExt cx="0" cy="0"/>
        </a:xfrm>
      </p:grpSpPr>
      <p:pic>
        <p:nvPicPr>
          <p:cNvPr id="235" name="Google Shape;235;p19"/>
          <p:cNvPicPr preferRelativeResize="0"/>
          <p:nvPr/>
        </p:nvPicPr>
        <p:blipFill>
          <a:blip r:embed="rId2">
            <a:alphaModFix amt="70000"/>
          </a:blip>
          <a:stretch>
            <a:fillRect/>
          </a:stretch>
        </p:blipFill>
        <p:spPr>
          <a:xfrm flipH="1">
            <a:off x="0" y="0"/>
            <a:ext cx="9144000" cy="5143500"/>
          </a:xfrm>
          <a:prstGeom prst="rect">
            <a:avLst/>
          </a:prstGeom>
          <a:noFill/>
          <a:ln>
            <a:noFill/>
          </a:ln>
        </p:spPr>
      </p:pic>
      <p:sp>
        <p:nvSpPr>
          <p:cNvPr id="236" name="Google Shape;236;p19"/>
          <p:cNvSpPr/>
          <p:nvPr/>
        </p:nvSpPr>
        <p:spPr>
          <a:xfrm flipH="1">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9"/>
          <p:cNvSpPr txBox="1"/>
          <p:nvPr>
            <p:ph idx="1" type="subTitle"/>
          </p:nvPr>
        </p:nvSpPr>
        <p:spPr>
          <a:xfrm>
            <a:off x="735650" y="1424838"/>
            <a:ext cx="2507400" cy="371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1pPr>
            <a:lvl2pPr lvl="1"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2pPr>
            <a:lvl3pPr lvl="2"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3pPr>
            <a:lvl4pPr lvl="3"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4pPr>
            <a:lvl5pPr lvl="4"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5pPr>
            <a:lvl6pPr lvl="5"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6pPr>
            <a:lvl7pPr lvl="6"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7pPr>
            <a:lvl8pPr lvl="7"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8pPr>
            <a:lvl9pPr lvl="8"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9pPr>
          </a:lstStyle>
          <a:p/>
        </p:txBody>
      </p:sp>
      <p:sp>
        <p:nvSpPr>
          <p:cNvPr id="238" name="Google Shape;238;p19"/>
          <p:cNvSpPr txBox="1"/>
          <p:nvPr>
            <p:ph idx="2" type="subTitle"/>
          </p:nvPr>
        </p:nvSpPr>
        <p:spPr>
          <a:xfrm>
            <a:off x="735650" y="1862969"/>
            <a:ext cx="2507400" cy="89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9" name="Google Shape;239;p19"/>
          <p:cNvSpPr txBox="1"/>
          <p:nvPr>
            <p:ph idx="3" type="subTitle"/>
          </p:nvPr>
        </p:nvSpPr>
        <p:spPr>
          <a:xfrm>
            <a:off x="3318306" y="3583445"/>
            <a:ext cx="2507400" cy="89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0" name="Google Shape;240;p19"/>
          <p:cNvSpPr txBox="1"/>
          <p:nvPr>
            <p:ph idx="4" type="subTitle"/>
          </p:nvPr>
        </p:nvSpPr>
        <p:spPr>
          <a:xfrm>
            <a:off x="5916603" y="1863119"/>
            <a:ext cx="2507400" cy="89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1" name="Google Shape;241;p19"/>
          <p:cNvSpPr txBox="1"/>
          <p:nvPr>
            <p:ph type="title"/>
          </p:nvPr>
        </p:nvSpPr>
        <p:spPr>
          <a:xfrm>
            <a:off x="720000" y="539475"/>
            <a:ext cx="77040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2" name="Google Shape;242;p19"/>
          <p:cNvSpPr txBox="1"/>
          <p:nvPr>
            <p:ph idx="5" type="subTitle"/>
          </p:nvPr>
        </p:nvSpPr>
        <p:spPr>
          <a:xfrm>
            <a:off x="3318306" y="3145314"/>
            <a:ext cx="2507400" cy="371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1pPr>
            <a:lvl2pPr lvl="1"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2pPr>
            <a:lvl3pPr lvl="2"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3pPr>
            <a:lvl4pPr lvl="3"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4pPr>
            <a:lvl5pPr lvl="4"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5pPr>
            <a:lvl6pPr lvl="5"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6pPr>
            <a:lvl7pPr lvl="6"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7pPr>
            <a:lvl8pPr lvl="7"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8pPr>
            <a:lvl9pPr lvl="8"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9pPr>
          </a:lstStyle>
          <a:p/>
        </p:txBody>
      </p:sp>
      <p:sp>
        <p:nvSpPr>
          <p:cNvPr id="243" name="Google Shape;243;p19"/>
          <p:cNvSpPr txBox="1"/>
          <p:nvPr>
            <p:ph idx="6" type="subTitle"/>
          </p:nvPr>
        </p:nvSpPr>
        <p:spPr>
          <a:xfrm>
            <a:off x="5916603" y="1424988"/>
            <a:ext cx="2507400" cy="371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1pPr>
            <a:lvl2pPr lvl="1"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2pPr>
            <a:lvl3pPr lvl="2"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3pPr>
            <a:lvl4pPr lvl="3"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4pPr>
            <a:lvl5pPr lvl="4"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5pPr>
            <a:lvl6pPr lvl="5"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6pPr>
            <a:lvl7pPr lvl="6"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7pPr>
            <a:lvl8pPr lvl="7"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8pPr>
            <a:lvl9pPr lvl="8"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9pPr>
          </a:lstStyle>
          <a:p/>
        </p:txBody>
      </p:sp>
      <p:cxnSp>
        <p:nvCxnSpPr>
          <p:cNvPr id="244" name="Google Shape;244;p19"/>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245" name="Google Shape;245;p19"/>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246" name="Google Shape;246;p19"/>
          <p:cNvGrpSpPr/>
          <p:nvPr/>
        </p:nvGrpSpPr>
        <p:grpSpPr>
          <a:xfrm>
            <a:off x="106350" y="4098158"/>
            <a:ext cx="502500" cy="1020670"/>
            <a:chOff x="106350" y="3954470"/>
            <a:chExt cx="502500" cy="1020670"/>
          </a:xfrm>
        </p:grpSpPr>
        <p:sp>
          <p:nvSpPr>
            <p:cNvPr id="247" name="Google Shape;247;p19"/>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9"/>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9"/>
          <p:cNvGrpSpPr/>
          <p:nvPr/>
        </p:nvGrpSpPr>
        <p:grpSpPr>
          <a:xfrm>
            <a:off x="8533125" y="31509"/>
            <a:ext cx="502500" cy="1020670"/>
            <a:chOff x="106350" y="3436300"/>
            <a:chExt cx="502500" cy="1020670"/>
          </a:xfrm>
        </p:grpSpPr>
        <p:sp>
          <p:nvSpPr>
            <p:cNvPr id="250" name="Google Shape;250;p19"/>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9"/>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52" name="Shape 252"/>
        <p:cNvGrpSpPr/>
        <p:nvPr/>
      </p:nvGrpSpPr>
      <p:grpSpPr>
        <a:xfrm>
          <a:off x="0" y="0"/>
          <a:ext cx="0" cy="0"/>
          <a:chOff x="0" y="0"/>
          <a:chExt cx="0" cy="0"/>
        </a:xfrm>
      </p:grpSpPr>
      <p:pic>
        <p:nvPicPr>
          <p:cNvPr id="253" name="Google Shape;253;p20"/>
          <p:cNvPicPr preferRelativeResize="0"/>
          <p:nvPr/>
        </p:nvPicPr>
        <p:blipFill rotWithShape="1">
          <a:blip r:embed="rId2">
            <a:alphaModFix amt="70000"/>
          </a:blip>
          <a:srcRect b="0" l="0" r="0" t="0"/>
          <a:stretch/>
        </p:blipFill>
        <p:spPr>
          <a:xfrm>
            <a:off x="0" y="0"/>
            <a:ext cx="9144000" cy="5143500"/>
          </a:xfrm>
          <a:prstGeom prst="rect">
            <a:avLst/>
          </a:prstGeom>
          <a:noFill/>
          <a:ln>
            <a:noFill/>
          </a:ln>
        </p:spPr>
      </p:pic>
      <p:sp>
        <p:nvSpPr>
          <p:cNvPr id="254" name="Google Shape;254;p20"/>
          <p:cNvSpPr/>
          <p:nvPr/>
        </p:nvSpPr>
        <p:spPr>
          <a:xfrm flipH="1">
            <a:off x="-45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0"/>
          <p:cNvSpPr txBox="1"/>
          <p:nvPr>
            <p:ph idx="1" type="subTitle"/>
          </p:nvPr>
        </p:nvSpPr>
        <p:spPr>
          <a:xfrm>
            <a:off x="724340" y="1591613"/>
            <a:ext cx="2087100" cy="337500"/>
          </a:xfrm>
          <a:prstGeom prst="rect">
            <a:avLst/>
          </a:prstGeom>
          <a:ln>
            <a:noFill/>
          </a:ln>
        </p:spPr>
        <p:txBody>
          <a:bodyPr anchorCtr="0" anchor="ctr" bIns="91425" lIns="91425" spcFirstLastPara="1" rIns="91425" wrap="square" tIns="91425">
            <a:noAutofit/>
          </a:bodyPr>
          <a:lstStyle>
            <a:lvl1pPr lvl="0" rtl="0" algn="r">
              <a:lnSpc>
                <a:spcPct val="100000"/>
              </a:lnSpc>
              <a:spcBef>
                <a:spcPts val="0"/>
              </a:spcBef>
              <a:spcAft>
                <a:spcPts val="0"/>
              </a:spcAft>
              <a:buClr>
                <a:srgbClr val="FF0000"/>
              </a:buClr>
              <a:buSzPts val="2400"/>
              <a:buFont typeface="Bebas Neue"/>
              <a:buNone/>
              <a:defRPr sz="1700">
                <a:latin typeface="Bodoni Moda"/>
                <a:ea typeface="Bodoni Moda"/>
                <a:cs typeface="Bodoni Moda"/>
                <a:sym typeface="Bodoni Moda"/>
              </a:defRPr>
            </a:lvl1pPr>
            <a:lvl2pPr lvl="1"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2pPr>
            <a:lvl3pPr lvl="2"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3pPr>
            <a:lvl4pPr lvl="3"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4pPr>
            <a:lvl5pPr lvl="4"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5pPr>
            <a:lvl6pPr lvl="5"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6pPr>
            <a:lvl7pPr lvl="6"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7pPr>
            <a:lvl8pPr lvl="7"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8pPr>
            <a:lvl9pPr lvl="8"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9pPr>
          </a:lstStyle>
          <a:p/>
        </p:txBody>
      </p:sp>
      <p:sp>
        <p:nvSpPr>
          <p:cNvPr id="256" name="Google Shape;256;p20"/>
          <p:cNvSpPr txBox="1"/>
          <p:nvPr>
            <p:ph idx="2" type="subTitle"/>
          </p:nvPr>
        </p:nvSpPr>
        <p:spPr>
          <a:xfrm>
            <a:off x="724340" y="3325828"/>
            <a:ext cx="2087100" cy="337500"/>
          </a:xfrm>
          <a:prstGeom prst="rect">
            <a:avLst/>
          </a:prstGeom>
          <a:ln>
            <a:noFill/>
          </a:ln>
        </p:spPr>
        <p:txBody>
          <a:bodyPr anchorCtr="0" anchor="ctr" bIns="91425" lIns="91425" spcFirstLastPara="1" rIns="91425" wrap="square" tIns="91425">
            <a:noAutofit/>
          </a:bodyPr>
          <a:lstStyle>
            <a:lvl1pPr lvl="0" rtl="0" algn="r">
              <a:lnSpc>
                <a:spcPct val="100000"/>
              </a:lnSpc>
              <a:spcBef>
                <a:spcPts val="0"/>
              </a:spcBef>
              <a:spcAft>
                <a:spcPts val="0"/>
              </a:spcAft>
              <a:buClr>
                <a:srgbClr val="FF0000"/>
              </a:buClr>
              <a:buSzPts val="2400"/>
              <a:buFont typeface="Bebas Neue"/>
              <a:buNone/>
              <a:defRPr sz="1700">
                <a:latin typeface="Bodoni Moda"/>
                <a:ea typeface="Bodoni Moda"/>
                <a:cs typeface="Bodoni Moda"/>
                <a:sym typeface="Bodoni Moda"/>
              </a:defRPr>
            </a:lvl1pPr>
            <a:lvl2pPr lvl="1"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2pPr>
            <a:lvl3pPr lvl="2"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3pPr>
            <a:lvl4pPr lvl="3"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4pPr>
            <a:lvl5pPr lvl="4"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5pPr>
            <a:lvl6pPr lvl="5"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6pPr>
            <a:lvl7pPr lvl="6"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7pPr>
            <a:lvl8pPr lvl="7"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8pPr>
            <a:lvl9pPr lvl="8" rtl="0" algn="r">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9pPr>
          </a:lstStyle>
          <a:p/>
        </p:txBody>
      </p:sp>
      <p:sp>
        <p:nvSpPr>
          <p:cNvPr id="257" name="Google Shape;257;p20"/>
          <p:cNvSpPr txBox="1"/>
          <p:nvPr>
            <p:ph idx="3" type="subTitle"/>
          </p:nvPr>
        </p:nvSpPr>
        <p:spPr>
          <a:xfrm>
            <a:off x="6336524" y="1591613"/>
            <a:ext cx="2085000" cy="337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rgbClr val="FF0000"/>
              </a:buClr>
              <a:buSzPts val="2400"/>
              <a:buFont typeface="Bebas Neue"/>
              <a:buNone/>
              <a:defRPr sz="1700">
                <a:latin typeface="Bodoni Moda"/>
                <a:ea typeface="Bodoni Moda"/>
                <a:cs typeface="Bodoni Moda"/>
                <a:sym typeface="Bodoni Moda"/>
              </a:defRPr>
            </a:lvl1pPr>
            <a:lvl2pPr lvl="1"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2pPr>
            <a:lvl3pPr lvl="2"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3pPr>
            <a:lvl4pPr lvl="3"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4pPr>
            <a:lvl5pPr lvl="4"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5pPr>
            <a:lvl6pPr lvl="5"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6pPr>
            <a:lvl7pPr lvl="6"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7pPr>
            <a:lvl8pPr lvl="7"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8pPr>
            <a:lvl9pPr lvl="8"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9pPr>
          </a:lstStyle>
          <a:p/>
        </p:txBody>
      </p:sp>
      <p:sp>
        <p:nvSpPr>
          <p:cNvPr id="258" name="Google Shape;258;p20"/>
          <p:cNvSpPr txBox="1"/>
          <p:nvPr>
            <p:ph idx="4" type="subTitle"/>
          </p:nvPr>
        </p:nvSpPr>
        <p:spPr>
          <a:xfrm>
            <a:off x="6336524" y="3325828"/>
            <a:ext cx="2085000" cy="337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rgbClr val="FF0000"/>
              </a:buClr>
              <a:buSzPts val="2400"/>
              <a:buFont typeface="Bebas Neue"/>
              <a:buNone/>
              <a:defRPr sz="1700">
                <a:latin typeface="Bodoni Moda"/>
                <a:ea typeface="Bodoni Moda"/>
                <a:cs typeface="Bodoni Moda"/>
                <a:sym typeface="Bodoni Moda"/>
              </a:defRPr>
            </a:lvl1pPr>
            <a:lvl2pPr lvl="1"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2pPr>
            <a:lvl3pPr lvl="2"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3pPr>
            <a:lvl4pPr lvl="3"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4pPr>
            <a:lvl5pPr lvl="4"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5pPr>
            <a:lvl6pPr lvl="5"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6pPr>
            <a:lvl7pPr lvl="6"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7pPr>
            <a:lvl8pPr lvl="7"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8pPr>
            <a:lvl9pPr lvl="8"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9pPr>
          </a:lstStyle>
          <a:p/>
        </p:txBody>
      </p:sp>
      <p:sp>
        <p:nvSpPr>
          <p:cNvPr id="259" name="Google Shape;259;p20"/>
          <p:cNvSpPr txBox="1"/>
          <p:nvPr>
            <p:ph idx="5" type="subTitle"/>
          </p:nvPr>
        </p:nvSpPr>
        <p:spPr>
          <a:xfrm>
            <a:off x="724340" y="1997260"/>
            <a:ext cx="2087100" cy="48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0" name="Google Shape;260;p20"/>
          <p:cNvSpPr txBox="1"/>
          <p:nvPr>
            <p:ph idx="6" type="subTitle"/>
          </p:nvPr>
        </p:nvSpPr>
        <p:spPr>
          <a:xfrm>
            <a:off x="6336524" y="1997260"/>
            <a:ext cx="20850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1" name="Google Shape;261;p20"/>
          <p:cNvSpPr txBox="1"/>
          <p:nvPr>
            <p:ph idx="7" type="subTitle"/>
          </p:nvPr>
        </p:nvSpPr>
        <p:spPr>
          <a:xfrm>
            <a:off x="724340" y="3731087"/>
            <a:ext cx="2087100" cy="48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20"/>
          <p:cNvSpPr txBox="1"/>
          <p:nvPr>
            <p:ph idx="8" type="subTitle"/>
          </p:nvPr>
        </p:nvSpPr>
        <p:spPr>
          <a:xfrm>
            <a:off x="6336524" y="3731087"/>
            <a:ext cx="20850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 name="Google Shape;263;p20"/>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264" name="Google Shape;264;p20"/>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265" name="Google Shape;265;p20"/>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266" name="Google Shape;266;p20"/>
          <p:cNvGrpSpPr/>
          <p:nvPr/>
        </p:nvGrpSpPr>
        <p:grpSpPr>
          <a:xfrm flipH="1" rot="10800000">
            <a:off x="106350" y="31509"/>
            <a:ext cx="502500" cy="1020670"/>
            <a:chOff x="106350" y="3954470"/>
            <a:chExt cx="502500" cy="1020670"/>
          </a:xfrm>
        </p:grpSpPr>
        <p:sp>
          <p:nvSpPr>
            <p:cNvPr id="267" name="Google Shape;267;p20"/>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0"/>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20"/>
          <p:cNvGrpSpPr/>
          <p:nvPr/>
        </p:nvGrpSpPr>
        <p:grpSpPr>
          <a:xfrm flipH="1" rot="10800000">
            <a:off x="8533125" y="4098158"/>
            <a:ext cx="502500" cy="1020670"/>
            <a:chOff x="106350" y="3436300"/>
            <a:chExt cx="502500" cy="1020670"/>
          </a:xfrm>
        </p:grpSpPr>
        <p:sp>
          <p:nvSpPr>
            <p:cNvPr id="270" name="Google Shape;270;p20"/>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0"/>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22" name="Shape 22"/>
        <p:cNvGrpSpPr/>
        <p:nvPr/>
      </p:nvGrpSpPr>
      <p:grpSpPr>
        <a:xfrm>
          <a:off x="0" y="0"/>
          <a:ext cx="0" cy="0"/>
          <a:chOff x="0" y="0"/>
          <a:chExt cx="0" cy="0"/>
        </a:xfrm>
      </p:grpSpPr>
      <p:pic>
        <p:nvPicPr>
          <p:cNvPr id="23" name="Google Shape;23;p3"/>
          <p:cNvPicPr preferRelativeResize="0"/>
          <p:nvPr/>
        </p:nvPicPr>
        <p:blipFill>
          <a:blip r:embed="rId2">
            <a:alphaModFix amt="70000"/>
          </a:blip>
          <a:stretch>
            <a:fillRect/>
          </a:stretch>
        </p:blipFill>
        <p:spPr>
          <a:xfrm>
            <a:off x="0" y="0"/>
            <a:ext cx="9144000" cy="5143500"/>
          </a:xfrm>
          <a:prstGeom prst="rect">
            <a:avLst/>
          </a:prstGeom>
          <a:noFill/>
          <a:ln>
            <a:noFill/>
          </a:ln>
        </p:spPr>
      </p:pic>
      <p:sp>
        <p:nvSpPr>
          <p:cNvPr id="24" name="Google Shape;24;p3"/>
          <p:cNvSpPr/>
          <p:nvPr/>
        </p:nvSpPr>
        <p:spPr>
          <a:xfrm>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txBox="1"/>
          <p:nvPr>
            <p:ph type="title"/>
          </p:nvPr>
        </p:nvSpPr>
        <p:spPr>
          <a:xfrm>
            <a:off x="3979500" y="535000"/>
            <a:ext cx="4449300" cy="2132400"/>
          </a:xfrm>
          <a:prstGeom prst="rect">
            <a:avLst/>
          </a:prstGeom>
          <a:noFill/>
        </p:spPr>
        <p:txBody>
          <a:bodyPr anchorCtr="0" anchor="ctr" bIns="91425" lIns="91425" spcFirstLastPara="1" rIns="91425" wrap="square" tIns="91425">
            <a:noAutofit/>
          </a:bodyPr>
          <a:lstStyle>
            <a:lvl1pPr lvl="0">
              <a:spcBef>
                <a:spcPts val="0"/>
              </a:spcBef>
              <a:spcAft>
                <a:spcPts val="0"/>
              </a:spcAft>
              <a:buSzPts val="36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6" name="Google Shape;26;p3"/>
          <p:cNvSpPr txBox="1"/>
          <p:nvPr>
            <p:ph hasCustomPrompt="1" idx="2" type="title"/>
          </p:nvPr>
        </p:nvSpPr>
        <p:spPr>
          <a:xfrm>
            <a:off x="1526863" y="1010800"/>
            <a:ext cx="1621800" cy="1249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7" name="Google Shape;27;p3"/>
          <p:cNvSpPr txBox="1"/>
          <p:nvPr>
            <p:ph idx="1" type="subTitle"/>
          </p:nvPr>
        </p:nvSpPr>
        <p:spPr>
          <a:xfrm>
            <a:off x="3544043" y="3296177"/>
            <a:ext cx="32913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8" name="Google Shape;28;p3"/>
          <p:cNvGrpSpPr/>
          <p:nvPr/>
        </p:nvGrpSpPr>
        <p:grpSpPr>
          <a:xfrm>
            <a:off x="212600" y="856775"/>
            <a:ext cx="502500" cy="1523170"/>
            <a:chOff x="7668100" y="2868300"/>
            <a:chExt cx="502500" cy="1523170"/>
          </a:xfrm>
        </p:grpSpPr>
        <p:grpSp>
          <p:nvGrpSpPr>
            <p:cNvPr id="29" name="Google Shape;29;p3"/>
            <p:cNvGrpSpPr/>
            <p:nvPr/>
          </p:nvGrpSpPr>
          <p:grpSpPr>
            <a:xfrm>
              <a:off x="7668100" y="2868300"/>
              <a:ext cx="502500" cy="1020670"/>
              <a:chOff x="106350" y="3436300"/>
              <a:chExt cx="502500" cy="1020670"/>
            </a:xfrm>
          </p:grpSpPr>
          <p:sp>
            <p:nvSpPr>
              <p:cNvPr id="30" name="Google Shape;30;p3"/>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 name="Google Shape;32;p3"/>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 name="Google Shape;33;p3"/>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34" name="Google Shape;34;p3"/>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72" name="Shape 272"/>
        <p:cNvGrpSpPr/>
        <p:nvPr/>
      </p:nvGrpSpPr>
      <p:grpSpPr>
        <a:xfrm>
          <a:off x="0" y="0"/>
          <a:ext cx="0" cy="0"/>
          <a:chOff x="0" y="0"/>
          <a:chExt cx="0" cy="0"/>
        </a:xfrm>
      </p:grpSpPr>
      <p:pic>
        <p:nvPicPr>
          <p:cNvPr id="273" name="Google Shape;273;p21"/>
          <p:cNvPicPr preferRelativeResize="0"/>
          <p:nvPr/>
        </p:nvPicPr>
        <p:blipFill rotWithShape="1">
          <a:blip r:embed="rId2">
            <a:alphaModFix amt="70000"/>
          </a:blip>
          <a:srcRect b="0" l="0" r="0" t="0"/>
          <a:stretch/>
        </p:blipFill>
        <p:spPr>
          <a:xfrm>
            <a:off x="0" y="0"/>
            <a:ext cx="9144000" cy="5143500"/>
          </a:xfrm>
          <a:prstGeom prst="rect">
            <a:avLst/>
          </a:prstGeom>
          <a:noFill/>
          <a:ln>
            <a:noFill/>
          </a:ln>
        </p:spPr>
      </p:pic>
      <p:sp>
        <p:nvSpPr>
          <p:cNvPr id="274" name="Google Shape;274;p21"/>
          <p:cNvSpPr/>
          <p:nvPr/>
        </p:nvSpPr>
        <p:spPr>
          <a:xfrm flipH="1">
            <a:off x="-45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1"/>
          <p:cNvSpPr txBox="1"/>
          <p:nvPr>
            <p:ph type="title"/>
          </p:nvPr>
        </p:nvSpPr>
        <p:spPr>
          <a:xfrm>
            <a:off x="720000" y="53987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6" name="Google Shape;276;p21"/>
          <p:cNvSpPr txBox="1"/>
          <p:nvPr>
            <p:ph idx="1" type="subTitle"/>
          </p:nvPr>
        </p:nvSpPr>
        <p:spPr>
          <a:xfrm>
            <a:off x="860645" y="1953310"/>
            <a:ext cx="20190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7" name="Google Shape;277;p21"/>
          <p:cNvSpPr txBox="1"/>
          <p:nvPr>
            <p:ph idx="2" type="subTitle"/>
          </p:nvPr>
        </p:nvSpPr>
        <p:spPr>
          <a:xfrm>
            <a:off x="3561226" y="1953310"/>
            <a:ext cx="20190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 name="Google Shape;278;p21"/>
          <p:cNvSpPr txBox="1"/>
          <p:nvPr>
            <p:ph idx="3" type="subTitle"/>
          </p:nvPr>
        </p:nvSpPr>
        <p:spPr>
          <a:xfrm>
            <a:off x="6261788" y="1953300"/>
            <a:ext cx="20250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9" name="Google Shape;279;p21"/>
          <p:cNvSpPr txBox="1"/>
          <p:nvPr>
            <p:ph idx="4" type="subTitle"/>
          </p:nvPr>
        </p:nvSpPr>
        <p:spPr>
          <a:xfrm>
            <a:off x="860645" y="3607926"/>
            <a:ext cx="20190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0" name="Google Shape;280;p21"/>
          <p:cNvSpPr txBox="1"/>
          <p:nvPr>
            <p:ph idx="5" type="subTitle"/>
          </p:nvPr>
        </p:nvSpPr>
        <p:spPr>
          <a:xfrm>
            <a:off x="6261788" y="3607925"/>
            <a:ext cx="20250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1" name="Google Shape;281;p21"/>
          <p:cNvSpPr txBox="1"/>
          <p:nvPr>
            <p:ph idx="6" type="subTitle"/>
          </p:nvPr>
        </p:nvSpPr>
        <p:spPr>
          <a:xfrm>
            <a:off x="3558226" y="3607925"/>
            <a:ext cx="20250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2" name="Google Shape;282;p21"/>
          <p:cNvSpPr txBox="1"/>
          <p:nvPr>
            <p:ph idx="7" type="subTitle"/>
          </p:nvPr>
        </p:nvSpPr>
        <p:spPr>
          <a:xfrm>
            <a:off x="860645" y="1525375"/>
            <a:ext cx="2019000" cy="317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1pPr>
            <a:lvl2pPr lvl="1"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2pPr>
            <a:lvl3pPr lvl="2"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3pPr>
            <a:lvl4pPr lvl="3"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4pPr>
            <a:lvl5pPr lvl="4"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5pPr>
            <a:lvl6pPr lvl="5"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6pPr>
            <a:lvl7pPr lvl="6"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7pPr>
            <a:lvl8pPr lvl="7"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8pPr>
            <a:lvl9pPr lvl="8"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9pPr>
          </a:lstStyle>
          <a:p/>
        </p:txBody>
      </p:sp>
      <p:sp>
        <p:nvSpPr>
          <p:cNvPr id="283" name="Google Shape;283;p21"/>
          <p:cNvSpPr txBox="1"/>
          <p:nvPr>
            <p:ph idx="8" type="subTitle"/>
          </p:nvPr>
        </p:nvSpPr>
        <p:spPr>
          <a:xfrm>
            <a:off x="3561226" y="1525375"/>
            <a:ext cx="2019000" cy="317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1pPr>
            <a:lvl2pPr lvl="1"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2pPr>
            <a:lvl3pPr lvl="2"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3pPr>
            <a:lvl4pPr lvl="3"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4pPr>
            <a:lvl5pPr lvl="4"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5pPr>
            <a:lvl6pPr lvl="5"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6pPr>
            <a:lvl7pPr lvl="6"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7pPr>
            <a:lvl8pPr lvl="7"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8pPr>
            <a:lvl9pPr lvl="8"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9pPr>
          </a:lstStyle>
          <a:p/>
        </p:txBody>
      </p:sp>
      <p:sp>
        <p:nvSpPr>
          <p:cNvPr id="284" name="Google Shape;284;p21"/>
          <p:cNvSpPr txBox="1"/>
          <p:nvPr>
            <p:ph idx="9" type="subTitle"/>
          </p:nvPr>
        </p:nvSpPr>
        <p:spPr>
          <a:xfrm>
            <a:off x="6270488" y="1525375"/>
            <a:ext cx="2007600" cy="317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1pPr>
            <a:lvl2pPr lvl="1"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2pPr>
            <a:lvl3pPr lvl="2"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3pPr>
            <a:lvl4pPr lvl="3"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4pPr>
            <a:lvl5pPr lvl="4"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5pPr>
            <a:lvl6pPr lvl="5"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6pPr>
            <a:lvl7pPr lvl="6"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7pPr>
            <a:lvl8pPr lvl="7"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8pPr>
            <a:lvl9pPr lvl="8"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9pPr>
          </a:lstStyle>
          <a:p/>
        </p:txBody>
      </p:sp>
      <p:sp>
        <p:nvSpPr>
          <p:cNvPr id="285" name="Google Shape;285;p21"/>
          <p:cNvSpPr txBox="1"/>
          <p:nvPr>
            <p:ph idx="13" type="subTitle"/>
          </p:nvPr>
        </p:nvSpPr>
        <p:spPr>
          <a:xfrm>
            <a:off x="860645" y="3175475"/>
            <a:ext cx="2019000" cy="317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1pPr>
            <a:lvl2pPr lvl="1"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2pPr>
            <a:lvl3pPr lvl="2"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3pPr>
            <a:lvl4pPr lvl="3"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4pPr>
            <a:lvl5pPr lvl="4"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5pPr>
            <a:lvl6pPr lvl="5"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6pPr>
            <a:lvl7pPr lvl="6"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7pPr>
            <a:lvl8pPr lvl="7"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8pPr>
            <a:lvl9pPr lvl="8"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9pPr>
          </a:lstStyle>
          <a:p/>
        </p:txBody>
      </p:sp>
      <p:sp>
        <p:nvSpPr>
          <p:cNvPr id="286" name="Google Shape;286;p21"/>
          <p:cNvSpPr txBox="1"/>
          <p:nvPr>
            <p:ph idx="14" type="subTitle"/>
          </p:nvPr>
        </p:nvSpPr>
        <p:spPr>
          <a:xfrm>
            <a:off x="6263288" y="3175475"/>
            <a:ext cx="2022000" cy="317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1pPr>
            <a:lvl2pPr lvl="1"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2pPr>
            <a:lvl3pPr lvl="2"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3pPr>
            <a:lvl4pPr lvl="3"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4pPr>
            <a:lvl5pPr lvl="4"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5pPr>
            <a:lvl6pPr lvl="5"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6pPr>
            <a:lvl7pPr lvl="6"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7pPr>
            <a:lvl8pPr lvl="7"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8pPr>
            <a:lvl9pPr lvl="8"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9pPr>
          </a:lstStyle>
          <a:p/>
        </p:txBody>
      </p:sp>
      <p:sp>
        <p:nvSpPr>
          <p:cNvPr id="287" name="Google Shape;287;p21"/>
          <p:cNvSpPr txBox="1"/>
          <p:nvPr>
            <p:ph idx="15" type="subTitle"/>
          </p:nvPr>
        </p:nvSpPr>
        <p:spPr>
          <a:xfrm>
            <a:off x="3561226" y="3175475"/>
            <a:ext cx="2019000" cy="317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1pPr>
            <a:lvl2pPr lvl="1"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2pPr>
            <a:lvl3pPr lvl="2"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3pPr>
            <a:lvl4pPr lvl="3"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4pPr>
            <a:lvl5pPr lvl="4"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5pPr>
            <a:lvl6pPr lvl="5"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6pPr>
            <a:lvl7pPr lvl="6"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7pPr>
            <a:lvl8pPr lvl="7"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8pPr>
            <a:lvl9pPr lvl="8" rtl="0" algn="ctr">
              <a:lnSpc>
                <a:spcPct val="100000"/>
              </a:lnSpc>
              <a:spcBef>
                <a:spcPts val="0"/>
              </a:spcBef>
              <a:spcAft>
                <a:spcPts val="0"/>
              </a:spcAft>
              <a:buClr>
                <a:schemeClr val="dk1"/>
              </a:buClr>
              <a:buSzPts val="1700"/>
              <a:buFont typeface="Bodoni Moda"/>
              <a:buNone/>
              <a:defRPr sz="1700">
                <a:solidFill>
                  <a:schemeClr val="dk1"/>
                </a:solidFill>
                <a:latin typeface="Bodoni Moda"/>
                <a:ea typeface="Bodoni Moda"/>
                <a:cs typeface="Bodoni Moda"/>
                <a:sym typeface="Bodoni Moda"/>
              </a:defRPr>
            </a:lvl9pPr>
          </a:lstStyle>
          <a:p/>
        </p:txBody>
      </p:sp>
      <p:cxnSp>
        <p:nvCxnSpPr>
          <p:cNvPr id="288" name="Google Shape;288;p21"/>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289" name="Google Shape;289;p21"/>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290" name="Google Shape;290;p21"/>
          <p:cNvGrpSpPr/>
          <p:nvPr/>
        </p:nvGrpSpPr>
        <p:grpSpPr>
          <a:xfrm rot="5400000">
            <a:off x="510325" y="4098250"/>
            <a:ext cx="502500" cy="1523170"/>
            <a:chOff x="7668100" y="2868300"/>
            <a:chExt cx="502500" cy="1523170"/>
          </a:xfrm>
        </p:grpSpPr>
        <p:grpSp>
          <p:nvGrpSpPr>
            <p:cNvPr id="291" name="Google Shape;291;p21"/>
            <p:cNvGrpSpPr/>
            <p:nvPr/>
          </p:nvGrpSpPr>
          <p:grpSpPr>
            <a:xfrm>
              <a:off x="7668100" y="2868300"/>
              <a:ext cx="502500" cy="1020670"/>
              <a:chOff x="106350" y="3436300"/>
              <a:chExt cx="502500" cy="1020670"/>
            </a:xfrm>
          </p:grpSpPr>
          <p:sp>
            <p:nvSpPr>
              <p:cNvPr id="292" name="Google Shape;292;p21"/>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1"/>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21"/>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21"/>
          <p:cNvGrpSpPr/>
          <p:nvPr/>
        </p:nvGrpSpPr>
        <p:grpSpPr>
          <a:xfrm rot="5400000">
            <a:off x="8123250" y="-510325"/>
            <a:ext cx="502500" cy="1523170"/>
            <a:chOff x="7668100" y="2868300"/>
            <a:chExt cx="502500" cy="1523170"/>
          </a:xfrm>
        </p:grpSpPr>
        <p:grpSp>
          <p:nvGrpSpPr>
            <p:cNvPr id="296" name="Google Shape;296;p21"/>
            <p:cNvGrpSpPr/>
            <p:nvPr/>
          </p:nvGrpSpPr>
          <p:grpSpPr>
            <a:xfrm>
              <a:off x="7668100" y="2868300"/>
              <a:ext cx="502500" cy="1020670"/>
              <a:chOff x="106350" y="3436300"/>
              <a:chExt cx="502500" cy="1020670"/>
            </a:xfrm>
          </p:grpSpPr>
          <p:sp>
            <p:nvSpPr>
              <p:cNvPr id="297" name="Google Shape;297;p21"/>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1"/>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 name="Google Shape;299;p21"/>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00" name="Shape 300"/>
        <p:cNvGrpSpPr/>
        <p:nvPr/>
      </p:nvGrpSpPr>
      <p:grpSpPr>
        <a:xfrm>
          <a:off x="0" y="0"/>
          <a:ext cx="0" cy="0"/>
          <a:chOff x="0" y="0"/>
          <a:chExt cx="0" cy="0"/>
        </a:xfrm>
      </p:grpSpPr>
      <p:pic>
        <p:nvPicPr>
          <p:cNvPr id="301" name="Google Shape;301;p22"/>
          <p:cNvPicPr preferRelativeResize="0"/>
          <p:nvPr/>
        </p:nvPicPr>
        <p:blipFill rotWithShape="1">
          <a:blip r:embed="rId2">
            <a:alphaModFix amt="70000"/>
          </a:blip>
          <a:srcRect b="0" l="0" r="0" t="0"/>
          <a:stretch/>
        </p:blipFill>
        <p:spPr>
          <a:xfrm>
            <a:off x="0" y="0"/>
            <a:ext cx="9144000" cy="5143500"/>
          </a:xfrm>
          <a:prstGeom prst="rect">
            <a:avLst/>
          </a:prstGeom>
          <a:noFill/>
          <a:ln>
            <a:noFill/>
          </a:ln>
        </p:spPr>
      </p:pic>
      <p:sp>
        <p:nvSpPr>
          <p:cNvPr id="302" name="Google Shape;302;p22"/>
          <p:cNvSpPr/>
          <p:nvPr/>
        </p:nvSpPr>
        <p:spPr>
          <a:xfrm>
            <a:off x="-45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2"/>
          <p:cNvSpPr txBox="1"/>
          <p:nvPr>
            <p:ph hasCustomPrompt="1" type="title"/>
          </p:nvPr>
        </p:nvSpPr>
        <p:spPr>
          <a:xfrm>
            <a:off x="991894" y="1344328"/>
            <a:ext cx="1350300" cy="52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5"/>
              </a:buClr>
              <a:buSzPts val="3500"/>
              <a:buNone/>
              <a:defRPr sz="24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304" name="Google Shape;304;p22"/>
          <p:cNvSpPr txBox="1"/>
          <p:nvPr>
            <p:ph hasCustomPrompt="1" idx="2" type="title"/>
          </p:nvPr>
        </p:nvSpPr>
        <p:spPr>
          <a:xfrm>
            <a:off x="6799519" y="1344340"/>
            <a:ext cx="1350300" cy="52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4"/>
              </a:buClr>
              <a:buSzPts val="3500"/>
              <a:buNone/>
              <a:defRPr sz="2400"/>
            </a:lvl1pPr>
            <a:lvl2pPr lvl="1" rtl="0">
              <a:spcBef>
                <a:spcPts val="0"/>
              </a:spcBef>
              <a:spcAft>
                <a:spcPts val="0"/>
              </a:spcAft>
              <a:buClr>
                <a:schemeClr val="accent4"/>
              </a:buClr>
              <a:buSzPts val="3200"/>
              <a:buNone/>
              <a:defRPr sz="3200">
                <a:solidFill>
                  <a:schemeClr val="accent4"/>
                </a:solidFill>
              </a:defRPr>
            </a:lvl2pPr>
            <a:lvl3pPr lvl="2" rtl="0">
              <a:spcBef>
                <a:spcPts val="0"/>
              </a:spcBef>
              <a:spcAft>
                <a:spcPts val="0"/>
              </a:spcAft>
              <a:buClr>
                <a:schemeClr val="accent4"/>
              </a:buClr>
              <a:buSzPts val="3200"/>
              <a:buNone/>
              <a:defRPr sz="3200">
                <a:solidFill>
                  <a:schemeClr val="accent4"/>
                </a:solidFill>
              </a:defRPr>
            </a:lvl3pPr>
            <a:lvl4pPr lvl="3" rtl="0">
              <a:spcBef>
                <a:spcPts val="0"/>
              </a:spcBef>
              <a:spcAft>
                <a:spcPts val="0"/>
              </a:spcAft>
              <a:buClr>
                <a:schemeClr val="accent4"/>
              </a:buClr>
              <a:buSzPts val="3200"/>
              <a:buNone/>
              <a:defRPr sz="3200">
                <a:solidFill>
                  <a:schemeClr val="accent4"/>
                </a:solidFill>
              </a:defRPr>
            </a:lvl4pPr>
            <a:lvl5pPr lvl="4" rtl="0">
              <a:spcBef>
                <a:spcPts val="0"/>
              </a:spcBef>
              <a:spcAft>
                <a:spcPts val="0"/>
              </a:spcAft>
              <a:buClr>
                <a:schemeClr val="accent4"/>
              </a:buClr>
              <a:buSzPts val="3200"/>
              <a:buNone/>
              <a:defRPr sz="3200">
                <a:solidFill>
                  <a:schemeClr val="accent4"/>
                </a:solidFill>
              </a:defRPr>
            </a:lvl5pPr>
            <a:lvl6pPr lvl="5" rtl="0">
              <a:spcBef>
                <a:spcPts val="0"/>
              </a:spcBef>
              <a:spcAft>
                <a:spcPts val="0"/>
              </a:spcAft>
              <a:buClr>
                <a:schemeClr val="accent4"/>
              </a:buClr>
              <a:buSzPts val="3200"/>
              <a:buNone/>
              <a:defRPr sz="3200">
                <a:solidFill>
                  <a:schemeClr val="accent4"/>
                </a:solidFill>
              </a:defRPr>
            </a:lvl6pPr>
            <a:lvl7pPr lvl="6" rtl="0">
              <a:spcBef>
                <a:spcPts val="0"/>
              </a:spcBef>
              <a:spcAft>
                <a:spcPts val="0"/>
              </a:spcAft>
              <a:buClr>
                <a:schemeClr val="accent4"/>
              </a:buClr>
              <a:buSzPts val="3200"/>
              <a:buNone/>
              <a:defRPr sz="3200">
                <a:solidFill>
                  <a:schemeClr val="accent4"/>
                </a:solidFill>
              </a:defRPr>
            </a:lvl7pPr>
            <a:lvl8pPr lvl="7" rtl="0">
              <a:spcBef>
                <a:spcPts val="0"/>
              </a:spcBef>
              <a:spcAft>
                <a:spcPts val="0"/>
              </a:spcAft>
              <a:buClr>
                <a:schemeClr val="accent4"/>
              </a:buClr>
              <a:buSzPts val="3200"/>
              <a:buNone/>
              <a:defRPr sz="3200">
                <a:solidFill>
                  <a:schemeClr val="accent4"/>
                </a:solidFill>
              </a:defRPr>
            </a:lvl8pPr>
            <a:lvl9pPr lvl="8" rtl="0">
              <a:spcBef>
                <a:spcPts val="0"/>
              </a:spcBef>
              <a:spcAft>
                <a:spcPts val="0"/>
              </a:spcAft>
              <a:buClr>
                <a:schemeClr val="accent4"/>
              </a:buClr>
              <a:buSzPts val="3200"/>
              <a:buNone/>
              <a:defRPr sz="3200">
                <a:solidFill>
                  <a:schemeClr val="accent4"/>
                </a:solidFill>
              </a:defRPr>
            </a:lvl9pPr>
          </a:lstStyle>
          <a:p>
            <a:r>
              <a:t>xx%</a:t>
            </a:r>
          </a:p>
        </p:txBody>
      </p:sp>
      <p:sp>
        <p:nvSpPr>
          <p:cNvPr id="305" name="Google Shape;305;p22"/>
          <p:cNvSpPr txBox="1"/>
          <p:nvPr>
            <p:ph idx="1" type="subTitle"/>
          </p:nvPr>
        </p:nvSpPr>
        <p:spPr>
          <a:xfrm flipH="1">
            <a:off x="716194" y="3429000"/>
            <a:ext cx="1901700" cy="57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700">
                <a:latin typeface="Bodoni Moda"/>
                <a:ea typeface="Bodoni Moda"/>
                <a:cs typeface="Bodoni Moda"/>
                <a:sym typeface="Bodoni Moda"/>
              </a:defRPr>
            </a:lvl1pPr>
            <a:lvl2pPr lvl="1" rtl="0" algn="ctr">
              <a:lnSpc>
                <a:spcPct val="100000"/>
              </a:lnSpc>
              <a:spcBef>
                <a:spcPts val="0"/>
              </a:spcBef>
              <a:spcAft>
                <a:spcPts val="0"/>
              </a:spcAft>
              <a:buNone/>
              <a:defRPr sz="1700">
                <a:latin typeface="Bodoni Moda"/>
                <a:ea typeface="Bodoni Moda"/>
                <a:cs typeface="Bodoni Moda"/>
                <a:sym typeface="Bodoni Moda"/>
              </a:defRPr>
            </a:lvl2pPr>
            <a:lvl3pPr lvl="2" rtl="0" algn="ctr">
              <a:lnSpc>
                <a:spcPct val="100000"/>
              </a:lnSpc>
              <a:spcBef>
                <a:spcPts val="0"/>
              </a:spcBef>
              <a:spcAft>
                <a:spcPts val="0"/>
              </a:spcAft>
              <a:buNone/>
              <a:defRPr sz="1700">
                <a:latin typeface="Bodoni Moda"/>
                <a:ea typeface="Bodoni Moda"/>
                <a:cs typeface="Bodoni Moda"/>
                <a:sym typeface="Bodoni Moda"/>
              </a:defRPr>
            </a:lvl3pPr>
            <a:lvl4pPr lvl="3" rtl="0" algn="ctr">
              <a:lnSpc>
                <a:spcPct val="100000"/>
              </a:lnSpc>
              <a:spcBef>
                <a:spcPts val="0"/>
              </a:spcBef>
              <a:spcAft>
                <a:spcPts val="0"/>
              </a:spcAft>
              <a:buNone/>
              <a:defRPr sz="1700">
                <a:latin typeface="Bodoni Moda"/>
                <a:ea typeface="Bodoni Moda"/>
                <a:cs typeface="Bodoni Moda"/>
                <a:sym typeface="Bodoni Moda"/>
              </a:defRPr>
            </a:lvl4pPr>
            <a:lvl5pPr lvl="4" rtl="0" algn="ctr">
              <a:lnSpc>
                <a:spcPct val="100000"/>
              </a:lnSpc>
              <a:spcBef>
                <a:spcPts val="0"/>
              </a:spcBef>
              <a:spcAft>
                <a:spcPts val="0"/>
              </a:spcAft>
              <a:buNone/>
              <a:defRPr sz="1700">
                <a:latin typeface="Bodoni Moda"/>
                <a:ea typeface="Bodoni Moda"/>
                <a:cs typeface="Bodoni Moda"/>
                <a:sym typeface="Bodoni Moda"/>
              </a:defRPr>
            </a:lvl5pPr>
            <a:lvl6pPr lvl="5" rtl="0" algn="ctr">
              <a:lnSpc>
                <a:spcPct val="100000"/>
              </a:lnSpc>
              <a:spcBef>
                <a:spcPts val="0"/>
              </a:spcBef>
              <a:spcAft>
                <a:spcPts val="0"/>
              </a:spcAft>
              <a:buNone/>
              <a:defRPr sz="1700">
                <a:latin typeface="Bodoni Moda"/>
                <a:ea typeface="Bodoni Moda"/>
                <a:cs typeface="Bodoni Moda"/>
                <a:sym typeface="Bodoni Moda"/>
              </a:defRPr>
            </a:lvl6pPr>
            <a:lvl7pPr lvl="6" rtl="0" algn="ctr">
              <a:lnSpc>
                <a:spcPct val="100000"/>
              </a:lnSpc>
              <a:spcBef>
                <a:spcPts val="0"/>
              </a:spcBef>
              <a:spcAft>
                <a:spcPts val="0"/>
              </a:spcAft>
              <a:buNone/>
              <a:defRPr sz="1700">
                <a:latin typeface="Bodoni Moda"/>
                <a:ea typeface="Bodoni Moda"/>
                <a:cs typeface="Bodoni Moda"/>
                <a:sym typeface="Bodoni Moda"/>
              </a:defRPr>
            </a:lvl7pPr>
            <a:lvl8pPr lvl="7" rtl="0" algn="ctr">
              <a:lnSpc>
                <a:spcPct val="100000"/>
              </a:lnSpc>
              <a:spcBef>
                <a:spcPts val="0"/>
              </a:spcBef>
              <a:spcAft>
                <a:spcPts val="0"/>
              </a:spcAft>
              <a:buNone/>
              <a:defRPr sz="1700">
                <a:latin typeface="Bodoni Moda"/>
                <a:ea typeface="Bodoni Moda"/>
                <a:cs typeface="Bodoni Moda"/>
                <a:sym typeface="Bodoni Moda"/>
              </a:defRPr>
            </a:lvl8pPr>
            <a:lvl9pPr lvl="8" rtl="0" algn="ctr">
              <a:lnSpc>
                <a:spcPct val="100000"/>
              </a:lnSpc>
              <a:spcBef>
                <a:spcPts val="0"/>
              </a:spcBef>
              <a:spcAft>
                <a:spcPts val="0"/>
              </a:spcAft>
              <a:buNone/>
              <a:defRPr sz="1700">
                <a:latin typeface="Bodoni Moda"/>
                <a:ea typeface="Bodoni Moda"/>
                <a:cs typeface="Bodoni Moda"/>
                <a:sym typeface="Bodoni Moda"/>
              </a:defRPr>
            </a:lvl9pPr>
          </a:lstStyle>
          <a:p/>
        </p:txBody>
      </p:sp>
      <p:sp>
        <p:nvSpPr>
          <p:cNvPr id="306" name="Google Shape;306;p22"/>
          <p:cNvSpPr txBox="1"/>
          <p:nvPr>
            <p:ph idx="3" type="subTitle"/>
          </p:nvPr>
        </p:nvSpPr>
        <p:spPr>
          <a:xfrm flipH="1">
            <a:off x="716194" y="4000800"/>
            <a:ext cx="1901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307" name="Google Shape;307;p22"/>
          <p:cNvSpPr txBox="1"/>
          <p:nvPr>
            <p:ph idx="4" type="subTitle"/>
          </p:nvPr>
        </p:nvSpPr>
        <p:spPr>
          <a:xfrm flipH="1">
            <a:off x="6523819" y="3429000"/>
            <a:ext cx="1901700" cy="57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700">
                <a:latin typeface="Bodoni Moda"/>
                <a:ea typeface="Bodoni Moda"/>
                <a:cs typeface="Bodoni Moda"/>
                <a:sym typeface="Bodoni Moda"/>
              </a:defRPr>
            </a:lvl1pPr>
            <a:lvl2pPr lvl="1" rtl="0" algn="ctr">
              <a:lnSpc>
                <a:spcPct val="100000"/>
              </a:lnSpc>
              <a:spcBef>
                <a:spcPts val="0"/>
              </a:spcBef>
              <a:spcAft>
                <a:spcPts val="0"/>
              </a:spcAft>
              <a:buNone/>
              <a:defRPr sz="1700">
                <a:latin typeface="Bodoni Moda"/>
                <a:ea typeface="Bodoni Moda"/>
                <a:cs typeface="Bodoni Moda"/>
                <a:sym typeface="Bodoni Moda"/>
              </a:defRPr>
            </a:lvl2pPr>
            <a:lvl3pPr lvl="2" rtl="0" algn="ctr">
              <a:lnSpc>
                <a:spcPct val="100000"/>
              </a:lnSpc>
              <a:spcBef>
                <a:spcPts val="0"/>
              </a:spcBef>
              <a:spcAft>
                <a:spcPts val="0"/>
              </a:spcAft>
              <a:buNone/>
              <a:defRPr sz="1700">
                <a:latin typeface="Bodoni Moda"/>
                <a:ea typeface="Bodoni Moda"/>
                <a:cs typeface="Bodoni Moda"/>
                <a:sym typeface="Bodoni Moda"/>
              </a:defRPr>
            </a:lvl3pPr>
            <a:lvl4pPr lvl="3" rtl="0" algn="ctr">
              <a:lnSpc>
                <a:spcPct val="100000"/>
              </a:lnSpc>
              <a:spcBef>
                <a:spcPts val="0"/>
              </a:spcBef>
              <a:spcAft>
                <a:spcPts val="0"/>
              </a:spcAft>
              <a:buNone/>
              <a:defRPr sz="1700">
                <a:latin typeface="Bodoni Moda"/>
                <a:ea typeface="Bodoni Moda"/>
                <a:cs typeface="Bodoni Moda"/>
                <a:sym typeface="Bodoni Moda"/>
              </a:defRPr>
            </a:lvl4pPr>
            <a:lvl5pPr lvl="4" rtl="0" algn="ctr">
              <a:lnSpc>
                <a:spcPct val="100000"/>
              </a:lnSpc>
              <a:spcBef>
                <a:spcPts val="0"/>
              </a:spcBef>
              <a:spcAft>
                <a:spcPts val="0"/>
              </a:spcAft>
              <a:buNone/>
              <a:defRPr sz="1700">
                <a:latin typeface="Bodoni Moda"/>
                <a:ea typeface="Bodoni Moda"/>
                <a:cs typeface="Bodoni Moda"/>
                <a:sym typeface="Bodoni Moda"/>
              </a:defRPr>
            </a:lvl5pPr>
            <a:lvl6pPr lvl="5" rtl="0" algn="ctr">
              <a:lnSpc>
                <a:spcPct val="100000"/>
              </a:lnSpc>
              <a:spcBef>
                <a:spcPts val="0"/>
              </a:spcBef>
              <a:spcAft>
                <a:spcPts val="0"/>
              </a:spcAft>
              <a:buNone/>
              <a:defRPr sz="1700">
                <a:latin typeface="Bodoni Moda"/>
                <a:ea typeface="Bodoni Moda"/>
                <a:cs typeface="Bodoni Moda"/>
                <a:sym typeface="Bodoni Moda"/>
              </a:defRPr>
            </a:lvl6pPr>
            <a:lvl7pPr lvl="6" rtl="0" algn="ctr">
              <a:lnSpc>
                <a:spcPct val="100000"/>
              </a:lnSpc>
              <a:spcBef>
                <a:spcPts val="0"/>
              </a:spcBef>
              <a:spcAft>
                <a:spcPts val="0"/>
              </a:spcAft>
              <a:buNone/>
              <a:defRPr sz="1700">
                <a:latin typeface="Bodoni Moda"/>
                <a:ea typeface="Bodoni Moda"/>
                <a:cs typeface="Bodoni Moda"/>
                <a:sym typeface="Bodoni Moda"/>
              </a:defRPr>
            </a:lvl7pPr>
            <a:lvl8pPr lvl="7" rtl="0" algn="ctr">
              <a:lnSpc>
                <a:spcPct val="100000"/>
              </a:lnSpc>
              <a:spcBef>
                <a:spcPts val="0"/>
              </a:spcBef>
              <a:spcAft>
                <a:spcPts val="0"/>
              </a:spcAft>
              <a:buNone/>
              <a:defRPr sz="1700">
                <a:latin typeface="Bodoni Moda"/>
                <a:ea typeface="Bodoni Moda"/>
                <a:cs typeface="Bodoni Moda"/>
                <a:sym typeface="Bodoni Moda"/>
              </a:defRPr>
            </a:lvl8pPr>
            <a:lvl9pPr lvl="8" rtl="0" algn="ctr">
              <a:lnSpc>
                <a:spcPct val="100000"/>
              </a:lnSpc>
              <a:spcBef>
                <a:spcPts val="0"/>
              </a:spcBef>
              <a:spcAft>
                <a:spcPts val="0"/>
              </a:spcAft>
              <a:buNone/>
              <a:defRPr sz="1700">
                <a:latin typeface="Bodoni Moda"/>
                <a:ea typeface="Bodoni Moda"/>
                <a:cs typeface="Bodoni Moda"/>
                <a:sym typeface="Bodoni Moda"/>
              </a:defRPr>
            </a:lvl9pPr>
          </a:lstStyle>
          <a:p/>
        </p:txBody>
      </p:sp>
      <p:sp>
        <p:nvSpPr>
          <p:cNvPr id="308" name="Google Shape;308;p22"/>
          <p:cNvSpPr txBox="1"/>
          <p:nvPr>
            <p:ph idx="5" type="subTitle"/>
          </p:nvPr>
        </p:nvSpPr>
        <p:spPr>
          <a:xfrm flipH="1">
            <a:off x="6523819" y="4000800"/>
            <a:ext cx="1901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309" name="Google Shape;309;p22"/>
          <p:cNvSpPr txBox="1"/>
          <p:nvPr>
            <p:ph hasCustomPrompt="1" idx="6" type="title"/>
          </p:nvPr>
        </p:nvSpPr>
        <p:spPr>
          <a:xfrm>
            <a:off x="2927769" y="1344340"/>
            <a:ext cx="1350300" cy="52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5"/>
              </a:buClr>
              <a:buSzPts val="3500"/>
              <a:buNone/>
              <a:defRPr sz="24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310" name="Google Shape;310;p22"/>
          <p:cNvSpPr txBox="1"/>
          <p:nvPr>
            <p:ph idx="7" type="subTitle"/>
          </p:nvPr>
        </p:nvSpPr>
        <p:spPr>
          <a:xfrm flipH="1">
            <a:off x="2652069" y="3429000"/>
            <a:ext cx="1901700" cy="57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700">
                <a:latin typeface="Bodoni Moda"/>
                <a:ea typeface="Bodoni Moda"/>
                <a:cs typeface="Bodoni Moda"/>
                <a:sym typeface="Bodoni Moda"/>
              </a:defRPr>
            </a:lvl1pPr>
            <a:lvl2pPr lvl="1" rtl="0" algn="ctr">
              <a:lnSpc>
                <a:spcPct val="100000"/>
              </a:lnSpc>
              <a:spcBef>
                <a:spcPts val="0"/>
              </a:spcBef>
              <a:spcAft>
                <a:spcPts val="0"/>
              </a:spcAft>
              <a:buNone/>
              <a:defRPr sz="1700">
                <a:latin typeface="Bodoni Moda"/>
                <a:ea typeface="Bodoni Moda"/>
                <a:cs typeface="Bodoni Moda"/>
                <a:sym typeface="Bodoni Moda"/>
              </a:defRPr>
            </a:lvl2pPr>
            <a:lvl3pPr lvl="2" rtl="0" algn="ctr">
              <a:lnSpc>
                <a:spcPct val="100000"/>
              </a:lnSpc>
              <a:spcBef>
                <a:spcPts val="0"/>
              </a:spcBef>
              <a:spcAft>
                <a:spcPts val="0"/>
              </a:spcAft>
              <a:buNone/>
              <a:defRPr sz="1700">
                <a:latin typeface="Bodoni Moda"/>
                <a:ea typeface="Bodoni Moda"/>
                <a:cs typeface="Bodoni Moda"/>
                <a:sym typeface="Bodoni Moda"/>
              </a:defRPr>
            </a:lvl3pPr>
            <a:lvl4pPr lvl="3" rtl="0" algn="ctr">
              <a:lnSpc>
                <a:spcPct val="100000"/>
              </a:lnSpc>
              <a:spcBef>
                <a:spcPts val="0"/>
              </a:spcBef>
              <a:spcAft>
                <a:spcPts val="0"/>
              </a:spcAft>
              <a:buNone/>
              <a:defRPr sz="1700">
                <a:latin typeface="Bodoni Moda"/>
                <a:ea typeface="Bodoni Moda"/>
                <a:cs typeface="Bodoni Moda"/>
                <a:sym typeface="Bodoni Moda"/>
              </a:defRPr>
            </a:lvl4pPr>
            <a:lvl5pPr lvl="4" rtl="0" algn="ctr">
              <a:lnSpc>
                <a:spcPct val="100000"/>
              </a:lnSpc>
              <a:spcBef>
                <a:spcPts val="0"/>
              </a:spcBef>
              <a:spcAft>
                <a:spcPts val="0"/>
              </a:spcAft>
              <a:buNone/>
              <a:defRPr sz="1700">
                <a:latin typeface="Bodoni Moda"/>
                <a:ea typeface="Bodoni Moda"/>
                <a:cs typeface="Bodoni Moda"/>
                <a:sym typeface="Bodoni Moda"/>
              </a:defRPr>
            </a:lvl5pPr>
            <a:lvl6pPr lvl="5" rtl="0" algn="ctr">
              <a:lnSpc>
                <a:spcPct val="100000"/>
              </a:lnSpc>
              <a:spcBef>
                <a:spcPts val="0"/>
              </a:spcBef>
              <a:spcAft>
                <a:spcPts val="0"/>
              </a:spcAft>
              <a:buNone/>
              <a:defRPr sz="1700">
                <a:latin typeface="Bodoni Moda"/>
                <a:ea typeface="Bodoni Moda"/>
                <a:cs typeface="Bodoni Moda"/>
                <a:sym typeface="Bodoni Moda"/>
              </a:defRPr>
            </a:lvl6pPr>
            <a:lvl7pPr lvl="6" rtl="0" algn="ctr">
              <a:lnSpc>
                <a:spcPct val="100000"/>
              </a:lnSpc>
              <a:spcBef>
                <a:spcPts val="0"/>
              </a:spcBef>
              <a:spcAft>
                <a:spcPts val="0"/>
              </a:spcAft>
              <a:buNone/>
              <a:defRPr sz="1700">
                <a:latin typeface="Bodoni Moda"/>
                <a:ea typeface="Bodoni Moda"/>
                <a:cs typeface="Bodoni Moda"/>
                <a:sym typeface="Bodoni Moda"/>
              </a:defRPr>
            </a:lvl7pPr>
            <a:lvl8pPr lvl="7" rtl="0" algn="ctr">
              <a:lnSpc>
                <a:spcPct val="100000"/>
              </a:lnSpc>
              <a:spcBef>
                <a:spcPts val="0"/>
              </a:spcBef>
              <a:spcAft>
                <a:spcPts val="0"/>
              </a:spcAft>
              <a:buNone/>
              <a:defRPr sz="1700">
                <a:latin typeface="Bodoni Moda"/>
                <a:ea typeface="Bodoni Moda"/>
                <a:cs typeface="Bodoni Moda"/>
                <a:sym typeface="Bodoni Moda"/>
              </a:defRPr>
            </a:lvl8pPr>
            <a:lvl9pPr lvl="8" rtl="0" algn="ctr">
              <a:lnSpc>
                <a:spcPct val="100000"/>
              </a:lnSpc>
              <a:spcBef>
                <a:spcPts val="0"/>
              </a:spcBef>
              <a:spcAft>
                <a:spcPts val="0"/>
              </a:spcAft>
              <a:buNone/>
              <a:defRPr sz="1700">
                <a:latin typeface="Bodoni Moda"/>
                <a:ea typeface="Bodoni Moda"/>
                <a:cs typeface="Bodoni Moda"/>
                <a:sym typeface="Bodoni Moda"/>
              </a:defRPr>
            </a:lvl9pPr>
          </a:lstStyle>
          <a:p/>
        </p:txBody>
      </p:sp>
      <p:sp>
        <p:nvSpPr>
          <p:cNvPr id="311" name="Google Shape;311;p22"/>
          <p:cNvSpPr txBox="1"/>
          <p:nvPr>
            <p:ph idx="8" type="subTitle"/>
          </p:nvPr>
        </p:nvSpPr>
        <p:spPr>
          <a:xfrm flipH="1">
            <a:off x="2652069" y="4000800"/>
            <a:ext cx="1901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312" name="Google Shape;312;p22"/>
          <p:cNvSpPr txBox="1"/>
          <p:nvPr>
            <p:ph hasCustomPrompt="1" idx="9" type="title"/>
          </p:nvPr>
        </p:nvSpPr>
        <p:spPr>
          <a:xfrm>
            <a:off x="4863644" y="1344340"/>
            <a:ext cx="1350300" cy="52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5"/>
              </a:buClr>
              <a:buSzPts val="3500"/>
              <a:buNone/>
              <a:defRPr sz="24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313" name="Google Shape;313;p22"/>
          <p:cNvSpPr txBox="1"/>
          <p:nvPr>
            <p:ph idx="13" type="subTitle"/>
          </p:nvPr>
        </p:nvSpPr>
        <p:spPr>
          <a:xfrm flipH="1">
            <a:off x="4587944" y="3429000"/>
            <a:ext cx="1901700" cy="57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700">
                <a:latin typeface="Bodoni Moda"/>
                <a:ea typeface="Bodoni Moda"/>
                <a:cs typeface="Bodoni Moda"/>
                <a:sym typeface="Bodoni Moda"/>
              </a:defRPr>
            </a:lvl1pPr>
            <a:lvl2pPr lvl="1" rtl="0" algn="ctr">
              <a:lnSpc>
                <a:spcPct val="100000"/>
              </a:lnSpc>
              <a:spcBef>
                <a:spcPts val="0"/>
              </a:spcBef>
              <a:spcAft>
                <a:spcPts val="0"/>
              </a:spcAft>
              <a:buNone/>
              <a:defRPr sz="1700">
                <a:latin typeface="Bodoni Moda"/>
                <a:ea typeface="Bodoni Moda"/>
                <a:cs typeface="Bodoni Moda"/>
                <a:sym typeface="Bodoni Moda"/>
              </a:defRPr>
            </a:lvl2pPr>
            <a:lvl3pPr lvl="2" rtl="0" algn="ctr">
              <a:lnSpc>
                <a:spcPct val="100000"/>
              </a:lnSpc>
              <a:spcBef>
                <a:spcPts val="0"/>
              </a:spcBef>
              <a:spcAft>
                <a:spcPts val="0"/>
              </a:spcAft>
              <a:buNone/>
              <a:defRPr sz="1700">
                <a:latin typeface="Bodoni Moda"/>
                <a:ea typeface="Bodoni Moda"/>
                <a:cs typeface="Bodoni Moda"/>
                <a:sym typeface="Bodoni Moda"/>
              </a:defRPr>
            </a:lvl3pPr>
            <a:lvl4pPr lvl="3" rtl="0" algn="ctr">
              <a:lnSpc>
                <a:spcPct val="100000"/>
              </a:lnSpc>
              <a:spcBef>
                <a:spcPts val="0"/>
              </a:spcBef>
              <a:spcAft>
                <a:spcPts val="0"/>
              </a:spcAft>
              <a:buNone/>
              <a:defRPr sz="1700">
                <a:latin typeface="Bodoni Moda"/>
                <a:ea typeface="Bodoni Moda"/>
                <a:cs typeface="Bodoni Moda"/>
                <a:sym typeface="Bodoni Moda"/>
              </a:defRPr>
            </a:lvl4pPr>
            <a:lvl5pPr lvl="4" rtl="0" algn="ctr">
              <a:lnSpc>
                <a:spcPct val="100000"/>
              </a:lnSpc>
              <a:spcBef>
                <a:spcPts val="0"/>
              </a:spcBef>
              <a:spcAft>
                <a:spcPts val="0"/>
              </a:spcAft>
              <a:buNone/>
              <a:defRPr sz="1700">
                <a:latin typeface="Bodoni Moda"/>
                <a:ea typeface="Bodoni Moda"/>
                <a:cs typeface="Bodoni Moda"/>
                <a:sym typeface="Bodoni Moda"/>
              </a:defRPr>
            </a:lvl5pPr>
            <a:lvl6pPr lvl="5" rtl="0" algn="ctr">
              <a:lnSpc>
                <a:spcPct val="100000"/>
              </a:lnSpc>
              <a:spcBef>
                <a:spcPts val="0"/>
              </a:spcBef>
              <a:spcAft>
                <a:spcPts val="0"/>
              </a:spcAft>
              <a:buNone/>
              <a:defRPr sz="1700">
                <a:latin typeface="Bodoni Moda"/>
                <a:ea typeface="Bodoni Moda"/>
                <a:cs typeface="Bodoni Moda"/>
                <a:sym typeface="Bodoni Moda"/>
              </a:defRPr>
            </a:lvl6pPr>
            <a:lvl7pPr lvl="6" rtl="0" algn="ctr">
              <a:lnSpc>
                <a:spcPct val="100000"/>
              </a:lnSpc>
              <a:spcBef>
                <a:spcPts val="0"/>
              </a:spcBef>
              <a:spcAft>
                <a:spcPts val="0"/>
              </a:spcAft>
              <a:buNone/>
              <a:defRPr sz="1700">
                <a:latin typeface="Bodoni Moda"/>
                <a:ea typeface="Bodoni Moda"/>
                <a:cs typeface="Bodoni Moda"/>
                <a:sym typeface="Bodoni Moda"/>
              </a:defRPr>
            </a:lvl7pPr>
            <a:lvl8pPr lvl="7" rtl="0" algn="ctr">
              <a:lnSpc>
                <a:spcPct val="100000"/>
              </a:lnSpc>
              <a:spcBef>
                <a:spcPts val="0"/>
              </a:spcBef>
              <a:spcAft>
                <a:spcPts val="0"/>
              </a:spcAft>
              <a:buNone/>
              <a:defRPr sz="1700">
                <a:latin typeface="Bodoni Moda"/>
                <a:ea typeface="Bodoni Moda"/>
                <a:cs typeface="Bodoni Moda"/>
                <a:sym typeface="Bodoni Moda"/>
              </a:defRPr>
            </a:lvl8pPr>
            <a:lvl9pPr lvl="8" rtl="0" algn="ctr">
              <a:lnSpc>
                <a:spcPct val="100000"/>
              </a:lnSpc>
              <a:spcBef>
                <a:spcPts val="0"/>
              </a:spcBef>
              <a:spcAft>
                <a:spcPts val="0"/>
              </a:spcAft>
              <a:buNone/>
              <a:defRPr sz="1700">
                <a:latin typeface="Bodoni Moda"/>
                <a:ea typeface="Bodoni Moda"/>
                <a:cs typeface="Bodoni Moda"/>
                <a:sym typeface="Bodoni Moda"/>
              </a:defRPr>
            </a:lvl9pPr>
          </a:lstStyle>
          <a:p/>
        </p:txBody>
      </p:sp>
      <p:sp>
        <p:nvSpPr>
          <p:cNvPr id="314" name="Google Shape;314;p22"/>
          <p:cNvSpPr txBox="1"/>
          <p:nvPr>
            <p:ph idx="14" type="subTitle"/>
          </p:nvPr>
        </p:nvSpPr>
        <p:spPr>
          <a:xfrm flipH="1">
            <a:off x="4587944" y="4000800"/>
            <a:ext cx="1901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315" name="Google Shape;315;p22"/>
          <p:cNvSpPr txBox="1"/>
          <p:nvPr>
            <p:ph idx="15" type="title"/>
          </p:nvPr>
        </p:nvSpPr>
        <p:spPr>
          <a:xfrm>
            <a:off x="720000" y="5434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316" name="Google Shape;316;p22"/>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317" name="Google Shape;317;p22"/>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318" name="Google Shape;318;p22"/>
          <p:cNvGrpSpPr/>
          <p:nvPr/>
        </p:nvGrpSpPr>
        <p:grpSpPr>
          <a:xfrm rot="5400000">
            <a:off x="510325" y="4098250"/>
            <a:ext cx="502500" cy="1523170"/>
            <a:chOff x="7668100" y="2868300"/>
            <a:chExt cx="502500" cy="1523170"/>
          </a:xfrm>
        </p:grpSpPr>
        <p:grpSp>
          <p:nvGrpSpPr>
            <p:cNvPr id="319" name="Google Shape;319;p22"/>
            <p:cNvGrpSpPr/>
            <p:nvPr/>
          </p:nvGrpSpPr>
          <p:grpSpPr>
            <a:xfrm>
              <a:off x="7668100" y="2868300"/>
              <a:ext cx="502500" cy="1020670"/>
              <a:chOff x="106350" y="3436300"/>
              <a:chExt cx="502500" cy="1020670"/>
            </a:xfrm>
          </p:grpSpPr>
          <p:sp>
            <p:nvSpPr>
              <p:cNvPr id="320" name="Google Shape;320;p22"/>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2"/>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22"/>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22"/>
          <p:cNvGrpSpPr/>
          <p:nvPr/>
        </p:nvGrpSpPr>
        <p:grpSpPr>
          <a:xfrm rot="5400000">
            <a:off x="8123250" y="-510325"/>
            <a:ext cx="502500" cy="1523170"/>
            <a:chOff x="7668100" y="2868300"/>
            <a:chExt cx="502500" cy="1523170"/>
          </a:xfrm>
        </p:grpSpPr>
        <p:grpSp>
          <p:nvGrpSpPr>
            <p:cNvPr id="324" name="Google Shape;324;p22"/>
            <p:cNvGrpSpPr/>
            <p:nvPr/>
          </p:nvGrpSpPr>
          <p:grpSpPr>
            <a:xfrm>
              <a:off x="7668100" y="2868300"/>
              <a:ext cx="502500" cy="1020670"/>
              <a:chOff x="106350" y="3436300"/>
              <a:chExt cx="502500" cy="1020670"/>
            </a:xfrm>
          </p:grpSpPr>
          <p:sp>
            <p:nvSpPr>
              <p:cNvPr id="325" name="Google Shape;325;p22"/>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2"/>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 name="Google Shape;327;p22"/>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328" name="Shape 328"/>
        <p:cNvGrpSpPr/>
        <p:nvPr/>
      </p:nvGrpSpPr>
      <p:grpSpPr>
        <a:xfrm>
          <a:off x="0" y="0"/>
          <a:ext cx="0" cy="0"/>
          <a:chOff x="0" y="0"/>
          <a:chExt cx="0" cy="0"/>
        </a:xfrm>
      </p:grpSpPr>
      <p:pic>
        <p:nvPicPr>
          <p:cNvPr id="329" name="Google Shape;329;p23"/>
          <p:cNvPicPr preferRelativeResize="0"/>
          <p:nvPr/>
        </p:nvPicPr>
        <p:blipFill rotWithShape="1">
          <a:blip r:embed="rId2">
            <a:alphaModFix amt="70000"/>
          </a:blip>
          <a:srcRect b="0" l="0" r="0" t="0"/>
          <a:stretch/>
        </p:blipFill>
        <p:spPr>
          <a:xfrm flipH="1">
            <a:off x="0" y="0"/>
            <a:ext cx="9144000" cy="5143500"/>
          </a:xfrm>
          <a:prstGeom prst="rect">
            <a:avLst/>
          </a:prstGeom>
          <a:noFill/>
          <a:ln>
            <a:noFill/>
          </a:ln>
        </p:spPr>
      </p:pic>
      <p:sp>
        <p:nvSpPr>
          <p:cNvPr id="330" name="Google Shape;330;p23"/>
          <p:cNvSpPr/>
          <p:nvPr/>
        </p:nvSpPr>
        <p:spPr>
          <a:xfrm flipH="1">
            <a:off x="-45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txBox="1"/>
          <p:nvPr>
            <p:ph type="title"/>
          </p:nvPr>
        </p:nvSpPr>
        <p:spPr>
          <a:xfrm>
            <a:off x="720000" y="539475"/>
            <a:ext cx="77040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332" name="Google Shape;332;p23"/>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333" name="Google Shape;333;p23"/>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334" name="Google Shape;334;p23"/>
          <p:cNvGrpSpPr/>
          <p:nvPr/>
        </p:nvGrpSpPr>
        <p:grpSpPr>
          <a:xfrm flipH="1" rot="10800000">
            <a:off x="106350" y="31509"/>
            <a:ext cx="502500" cy="1020670"/>
            <a:chOff x="106350" y="3954470"/>
            <a:chExt cx="502500" cy="1020670"/>
          </a:xfrm>
        </p:grpSpPr>
        <p:sp>
          <p:nvSpPr>
            <p:cNvPr id="335" name="Google Shape;335;p23"/>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3"/>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23"/>
          <p:cNvGrpSpPr/>
          <p:nvPr/>
        </p:nvGrpSpPr>
        <p:grpSpPr>
          <a:xfrm flipH="1" rot="10800000">
            <a:off x="8533125" y="4098158"/>
            <a:ext cx="502500" cy="1020670"/>
            <a:chOff x="106350" y="3436300"/>
            <a:chExt cx="502500" cy="1020670"/>
          </a:xfrm>
        </p:grpSpPr>
        <p:sp>
          <p:nvSpPr>
            <p:cNvPr id="338" name="Google Shape;338;p23"/>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3"/>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
    <p:spTree>
      <p:nvGrpSpPr>
        <p:cNvPr id="340" name="Shape 340"/>
        <p:cNvGrpSpPr/>
        <p:nvPr/>
      </p:nvGrpSpPr>
      <p:grpSpPr>
        <a:xfrm>
          <a:off x="0" y="0"/>
          <a:ext cx="0" cy="0"/>
          <a:chOff x="0" y="0"/>
          <a:chExt cx="0" cy="0"/>
        </a:xfrm>
      </p:grpSpPr>
      <p:pic>
        <p:nvPicPr>
          <p:cNvPr id="341" name="Google Shape;341;p24"/>
          <p:cNvPicPr preferRelativeResize="0"/>
          <p:nvPr/>
        </p:nvPicPr>
        <p:blipFill rotWithShape="1">
          <a:blip r:embed="rId2">
            <a:alphaModFix amt="70000"/>
          </a:blip>
          <a:srcRect b="0" l="0" r="0" t="0"/>
          <a:stretch/>
        </p:blipFill>
        <p:spPr>
          <a:xfrm flipH="1">
            <a:off x="0" y="0"/>
            <a:ext cx="9144000" cy="5143500"/>
          </a:xfrm>
          <a:prstGeom prst="rect">
            <a:avLst/>
          </a:prstGeom>
          <a:noFill/>
          <a:ln>
            <a:noFill/>
          </a:ln>
        </p:spPr>
      </p:pic>
      <p:sp>
        <p:nvSpPr>
          <p:cNvPr id="342" name="Google Shape;342;p24"/>
          <p:cNvSpPr/>
          <p:nvPr/>
        </p:nvSpPr>
        <p:spPr>
          <a:xfrm flipH="1">
            <a:off x="-45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4"/>
          <p:cNvSpPr txBox="1"/>
          <p:nvPr>
            <p:ph type="title"/>
          </p:nvPr>
        </p:nvSpPr>
        <p:spPr>
          <a:xfrm>
            <a:off x="720000" y="535000"/>
            <a:ext cx="77040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344" name="Google Shape;344;p24"/>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345" name="Google Shape;345;p24"/>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346" name="Google Shape;346;p24"/>
          <p:cNvGrpSpPr/>
          <p:nvPr/>
        </p:nvGrpSpPr>
        <p:grpSpPr>
          <a:xfrm>
            <a:off x="106350" y="4098158"/>
            <a:ext cx="502500" cy="1020670"/>
            <a:chOff x="106350" y="3954470"/>
            <a:chExt cx="502500" cy="1020670"/>
          </a:xfrm>
        </p:grpSpPr>
        <p:sp>
          <p:nvSpPr>
            <p:cNvPr id="347" name="Google Shape;347;p24"/>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24"/>
          <p:cNvGrpSpPr/>
          <p:nvPr/>
        </p:nvGrpSpPr>
        <p:grpSpPr>
          <a:xfrm>
            <a:off x="8533125" y="31509"/>
            <a:ext cx="502500" cy="1020670"/>
            <a:chOff x="106350" y="3436300"/>
            <a:chExt cx="502500" cy="1020670"/>
          </a:xfrm>
        </p:grpSpPr>
        <p:sp>
          <p:nvSpPr>
            <p:cNvPr id="350" name="Google Shape;350;p24"/>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52" name="Shape 352"/>
        <p:cNvGrpSpPr/>
        <p:nvPr/>
      </p:nvGrpSpPr>
      <p:grpSpPr>
        <a:xfrm>
          <a:off x="0" y="0"/>
          <a:ext cx="0" cy="0"/>
          <a:chOff x="0" y="0"/>
          <a:chExt cx="0" cy="0"/>
        </a:xfrm>
      </p:grpSpPr>
      <p:pic>
        <p:nvPicPr>
          <p:cNvPr id="353" name="Google Shape;353;p25"/>
          <p:cNvPicPr preferRelativeResize="0"/>
          <p:nvPr/>
        </p:nvPicPr>
        <p:blipFill rotWithShape="1">
          <a:blip r:embed="rId2">
            <a:alphaModFix amt="70000"/>
          </a:blip>
          <a:srcRect b="0" l="0" r="0" t="0"/>
          <a:stretch/>
        </p:blipFill>
        <p:spPr>
          <a:xfrm>
            <a:off x="0" y="0"/>
            <a:ext cx="9144000" cy="5143500"/>
          </a:xfrm>
          <a:prstGeom prst="rect">
            <a:avLst/>
          </a:prstGeom>
          <a:noFill/>
          <a:ln>
            <a:noFill/>
          </a:ln>
        </p:spPr>
      </p:pic>
      <p:sp>
        <p:nvSpPr>
          <p:cNvPr id="354" name="Google Shape;354;p25"/>
          <p:cNvSpPr/>
          <p:nvPr/>
        </p:nvSpPr>
        <p:spPr>
          <a:xfrm>
            <a:off x="-45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9300" y="3784300"/>
            <a:ext cx="9180300" cy="8241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txBox="1"/>
          <p:nvPr>
            <p:ph type="title"/>
          </p:nvPr>
        </p:nvSpPr>
        <p:spPr>
          <a:xfrm flipH="1">
            <a:off x="2643550" y="540000"/>
            <a:ext cx="5785500" cy="1554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7" name="Google Shape;357;p25"/>
          <p:cNvSpPr txBox="1"/>
          <p:nvPr>
            <p:ph idx="1" type="subTitle"/>
          </p:nvPr>
        </p:nvSpPr>
        <p:spPr>
          <a:xfrm>
            <a:off x="5247950" y="2569650"/>
            <a:ext cx="2195100" cy="745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8" name="Google Shape;358;p25"/>
          <p:cNvSpPr txBox="1"/>
          <p:nvPr>
            <p:ph idx="2" type="subTitle"/>
          </p:nvPr>
        </p:nvSpPr>
        <p:spPr>
          <a:xfrm>
            <a:off x="2399325" y="2560950"/>
            <a:ext cx="2195100" cy="745800"/>
          </a:xfrm>
          <a:prstGeom prst="rect">
            <a:avLst/>
          </a:prstGeom>
        </p:spPr>
        <p:txBody>
          <a:bodyPr anchorCtr="0" anchor="ctr" bIns="91425" lIns="91425" spcFirstLastPara="1" rIns="91425" wrap="square" tIns="91425">
            <a:noAutofit/>
          </a:bodyPr>
          <a:lstStyle>
            <a:lvl1pPr lvl="0" algn="ctr">
              <a:spcBef>
                <a:spcPts val="0"/>
              </a:spcBef>
              <a:spcAft>
                <a:spcPts val="0"/>
              </a:spcAft>
              <a:buSzPts val="1700"/>
              <a:buFont typeface="Bodoni Moda"/>
              <a:buNone/>
              <a:defRPr sz="1700">
                <a:latin typeface="Bodoni Moda"/>
                <a:ea typeface="Bodoni Moda"/>
                <a:cs typeface="Bodoni Moda"/>
                <a:sym typeface="Bodoni Mod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9" name="Google Shape;359;p25"/>
          <p:cNvSpPr txBox="1"/>
          <p:nvPr/>
        </p:nvSpPr>
        <p:spPr>
          <a:xfrm>
            <a:off x="3483100" y="3954375"/>
            <a:ext cx="4945800" cy="4827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Raleway"/>
                <a:ea typeface="Raleway"/>
                <a:cs typeface="Raleway"/>
                <a:sym typeface="Raleway"/>
              </a:rPr>
              <a:t>CREDITS:</a:t>
            </a:r>
            <a:r>
              <a:rPr lang="en" sz="1200">
                <a:solidFill>
                  <a:schemeClr val="dk1"/>
                </a:solidFill>
                <a:latin typeface="Raleway"/>
                <a:ea typeface="Raleway"/>
                <a:cs typeface="Raleway"/>
                <a:sym typeface="Raleway"/>
              </a:rPr>
              <a:t> This presentation template was created by </a:t>
            </a:r>
            <a:r>
              <a:rPr b="1" lang="en" sz="1200" u="sng">
                <a:solidFill>
                  <a:schemeClr val="dk1"/>
                </a:solidFill>
                <a:latin typeface="Raleway"/>
                <a:ea typeface="Raleway"/>
                <a:cs typeface="Raleway"/>
                <a:sym typeface="Raleway"/>
                <a:hlinkClick r:id="rId3">
                  <a:extLst>
                    <a:ext uri="{A12FA001-AC4F-418D-AE19-62706E023703}">
                      <ahyp:hlinkClr val="tx"/>
                    </a:ext>
                  </a:extLst>
                </a:hlinkClick>
              </a:rPr>
              <a:t>Slidesgo</a:t>
            </a:r>
            <a:r>
              <a:rPr lang="en" sz="1200">
                <a:solidFill>
                  <a:schemeClr val="dk1"/>
                </a:solidFill>
                <a:latin typeface="Raleway"/>
                <a:ea typeface="Raleway"/>
                <a:cs typeface="Raleway"/>
                <a:sym typeface="Raleway"/>
              </a:rPr>
              <a:t>, and includes icons by </a:t>
            </a:r>
            <a:r>
              <a:rPr b="1" lang="en" sz="1200" u="sng">
                <a:solidFill>
                  <a:schemeClr val="dk1"/>
                </a:solidFill>
                <a:latin typeface="Raleway"/>
                <a:ea typeface="Raleway"/>
                <a:cs typeface="Raleway"/>
                <a:sym typeface="Raleway"/>
                <a:hlinkClick r:id="rId4">
                  <a:extLst>
                    <a:ext uri="{A12FA001-AC4F-418D-AE19-62706E023703}">
                      <ahyp:hlinkClr val="tx"/>
                    </a:ext>
                  </a:extLst>
                </a:hlinkClick>
              </a:rPr>
              <a:t>Flaticon</a:t>
            </a:r>
            <a:r>
              <a:rPr lang="en" sz="1200">
                <a:solidFill>
                  <a:schemeClr val="dk1"/>
                </a:solidFill>
                <a:latin typeface="Raleway"/>
                <a:ea typeface="Raleway"/>
                <a:cs typeface="Raleway"/>
                <a:sym typeface="Raleway"/>
              </a:rPr>
              <a:t>, and infographics &amp; images by </a:t>
            </a:r>
            <a:r>
              <a:rPr b="1" lang="en" sz="1200" u="sng">
                <a:solidFill>
                  <a:schemeClr val="dk1"/>
                </a:solidFill>
                <a:latin typeface="Raleway"/>
                <a:ea typeface="Raleway"/>
                <a:cs typeface="Raleway"/>
                <a:sym typeface="Raleway"/>
                <a:hlinkClick r:id="rId5">
                  <a:extLst>
                    <a:ext uri="{A12FA001-AC4F-418D-AE19-62706E023703}">
                      <ahyp:hlinkClr val="tx"/>
                    </a:ext>
                  </a:extLst>
                </a:hlinkClick>
              </a:rPr>
              <a:t>Freepik</a:t>
            </a:r>
            <a:r>
              <a:rPr lang="en" sz="1200" u="sng">
                <a:solidFill>
                  <a:schemeClr val="dk1"/>
                </a:solidFill>
                <a:latin typeface="Raleway"/>
                <a:ea typeface="Raleway"/>
                <a:cs typeface="Raleway"/>
                <a:sym typeface="Raleway"/>
              </a:rPr>
              <a:t> </a:t>
            </a:r>
            <a:endParaRPr b="1" sz="1200" u="sng">
              <a:solidFill>
                <a:schemeClr val="dk1"/>
              </a:solidFill>
              <a:latin typeface="Raleway"/>
              <a:ea typeface="Raleway"/>
              <a:cs typeface="Raleway"/>
              <a:sym typeface="Raleway"/>
            </a:endParaRPr>
          </a:p>
        </p:txBody>
      </p:sp>
      <p:cxnSp>
        <p:nvCxnSpPr>
          <p:cNvPr id="360" name="Google Shape;360;p25"/>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361" name="Google Shape;361;p25"/>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362" name="Google Shape;362;p25"/>
          <p:cNvGrpSpPr/>
          <p:nvPr/>
        </p:nvGrpSpPr>
        <p:grpSpPr>
          <a:xfrm>
            <a:off x="106350" y="4098158"/>
            <a:ext cx="502500" cy="1020670"/>
            <a:chOff x="106350" y="3954470"/>
            <a:chExt cx="502500" cy="1020670"/>
          </a:xfrm>
        </p:grpSpPr>
        <p:sp>
          <p:nvSpPr>
            <p:cNvPr id="363" name="Google Shape;363;p25"/>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25"/>
          <p:cNvGrpSpPr/>
          <p:nvPr/>
        </p:nvGrpSpPr>
        <p:grpSpPr>
          <a:xfrm>
            <a:off x="8533125" y="31509"/>
            <a:ext cx="502500" cy="1020670"/>
            <a:chOff x="106350" y="3436300"/>
            <a:chExt cx="502500" cy="1020670"/>
          </a:xfrm>
        </p:grpSpPr>
        <p:sp>
          <p:nvSpPr>
            <p:cNvPr id="366" name="Google Shape;366;p25"/>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68" name="Shape 368"/>
        <p:cNvGrpSpPr/>
        <p:nvPr/>
      </p:nvGrpSpPr>
      <p:grpSpPr>
        <a:xfrm>
          <a:off x="0" y="0"/>
          <a:ext cx="0" cy="0"/>
          <a:chOff x="0" y="0"/>
          <a:chExt cx="0" cy="0"/>
        </a:xfrm>
      </p:grpSpPr>
      <p:pic>
        <p:nvPicPr>
          <p:cNvPr id="369" name="Google Shape;369;p26"/>
          <p:cNvPicPr preferRelativeResize="0"/>
          <p:nvPr/>
        </p:nvPicPr>
        <p:blipFill rotWithShape="1">
          <a:blip r:embed="rId2">
            <a:alphaModFix amt="70000"/>
          </a:blip>
          <a:srcRect b="0" l="0" r="0" t="0"/>
          <a:stretch/>
        </p:blipFill>
        <p:spPr>
          <a:xfrm>
            <a:off x="0" y="0"/>
            <a:ext cx="9144000" cy="5143500"/>
          </a:xfrm>
          <a:prstGeom prst="rect">
            <a:avLst/>
          </a:prstGeom>
          <a:noFill/>
          <a:ln>
            <a:noFill/>
          </a:ln>
        </p:spPr>
      </p:pic>
      <p:sp>
        <p:nvSpPr>
          <p:cNvPr id="370" name="Google Shape;370;p26"/>
          <p:cNvSpPr/>
          <p:nvPr/>
        </p:nvSpPr>
        <p:spPr>
          <a:xfrm>
            <a:off x="-45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1" name="Google Shape;371;p26"/>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372" name="Google Shape;372;p26"/>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373" name="Google Shape;373;p26"/>
          <p:cNvGrpSpPr/>
          <p:nvPr/>
        </p:nvGrpSpPr>
        <p:grpSpPr>
          <a:xfrm>
            <a:off x="106350" y="4098158"/>
            <a:ext cx="502500" cy="1020670"/>
            <a:chOff x="106350" y="3954470"/>
            <a:chExt cx="502500" cy="1020670"/>
          </a:xfrm>
        </p:grpSpPr>
        <p:sp>
          <p:nvSpPr>
            <p:cNvPr id="374" name="Google Shape;374;p26"/>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6"/>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26"/>
          <p:cNvGrpSpPr/>
          <p:nvPr/>
        </p:nvGrpSpPr>
        <p:grpSpPr>
          <a:xfrm>
            <a:off x="8533125" y="31509"/>
            <a:ext cx="502500" cy="1020670"/>
            <a:chOff x="106350" y="3436300"/>
            <a:chExt cx="502500" cy="1020670"/>
          </a:xfrm>
        </p:grpSpPr>
        <p:sp>
          <p:nvSpPr>
            <p:cNvPr id="377" name="Google Shape;377;p26"/>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6"/>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79" name="Shape 379"/>
        <p:cNvGrpSpPr/>
        <p:nvPr/>
      </p:nvGrpSpPr>
      <p:grpSpPr>
        <a:xfrm>
          <a:off x="0" y="0"/>
          <a:ext cx="0" cy="0"/>
          <a:chOff x="0" y="0"/>
          <a:chExt cx="0" cy="0"/>
        </a:xfrm>
      </p:grpSpPr>
      <p:pic>
        <p:nvPicPr>
          <p:cNvPr id="380" name="Google Shape;380;p27"/>
          <p:cNvPicPr preferRelativeResize="0"/>
          <p:nvPr/>
        </p:nvPicPr>
        <p:blipFill>
          <a:blip r:embed="rId2">
            <a:alphaModFix amt="70000"/>
          </a:blip>
          <a:stretch>
            <a:fillRect/>
          </a:stretch>
        </p:blipFill>
        <p:spPr>
          <a:xfrm flipH="1">
            <a:off x="0" y="0"/>
            <a:ext cx="9144000" cy="5143500"/>
          </a:xfrm>
          <a:prstGeom prst="rect">
            <a:avLst/>
          </a:prstGeom>
          <a:noFill/>
          <a:ln>
            <a:noFill/>
          </a:ln>
        </p:spPr>
      </p:pic>
      <p:sp>
        <p:nvSpPr>
          <p:cNvPr id="381" name="Google Shape;381;p27"/>
          <p:cNvSpPr/>
          <p:nvPr/>
        </p:nvSpPr>
        <p:spPr>
          <a:xfrm flipH="1">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2" name="Google Shape;382;p27"/>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383" name="Google Shape;383;p27"/>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384" name="Google Shape;384;p27"/>
          <p:cNvGrpSpPr/>
          <p:nvPr/>
        </p:nvGrpSpPr>
        <p:grpSpPr>
          <a:xfrm flipH="1" rot="10800000">
            <a:off x="106350" y="31509"/>
            <a:ext cx="502500" cy="1020670"/>
            <a:chOff x="106350" y="3954470"/>
            <a:chExt cx="502500" cy="1020670"/>
          </a:xfrm>
        </p:grpSpPr>
        <p:sp>
          <p:nvSpPr>
            <p:cNvPr id="385" name="Google Shape;385;p27"/>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7"/>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 name="Google Shape;387;p27"/>
          <p:cNvGrpSpPr/>
          <p:nvPr/>
        </p:nvGrpSpPr>
        <p:grpSpPr>
          <a:xfrm flipH="1" rot="10800000">
            <a:off x="8533125" y="4098158"/>
            <a:ext cx="502500" cy="1020670"/>
            <a:chOff x="106350" y="3436300"/>
            <a:chExt cx="502500" cy="1020670"/>
          </a:xfrm>
        </p:grpSpPr>
        <p:sp>
          <p:nvSpPr>
            <p:cNvPr id="388" name="Google Shape;388;p27"/>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7"/>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93" name="Shape 393"/>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94" name="Shape 394"/>
        <p:cNvGrpSpPr/>
        <p:nvPr/>
      </p:nvGrpSpPr>
      <p:grpSpPr>
        <a:xfrm>
          <a:off x="0" y="0"/>
          <a:ext cx="0" cy="0"/>
          <a:chOff x="0" y="0"/>
          <a:chExt cx="0" cy="0"/>
        </a:xfrm>
      </p:grpSpPr>
      <p:sp>
        <p:nvSpPr>
          <p:cNvPr id="395" name="Google Shape;395;p3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5" name="Shape 35"/>
        <p:cNvGrpSpPr/>
        <p:nvPr/>
      </p:nvGrpSpPr>
      <p:grpSpPr>
        <a:xfrm>
          <a:off x="0" y="0"/>
          <a:ext cx="0" cy="0"/>
          <a:chOff x="0" y="0"/>
          <a:chExt cx="0" cy="0"/>
        </a:xfrm>
      </p:grpSpPr>
      <p:pic>
        <p:nvPicPr>
          <p:cNvPr id="36" name="Google Shape;36;p4"/>
          <p:cNvPicPr preferRelativeResize="0"/>
          <p:nvPr/>
        </p:nvPicPr>
        <p:blipFill>
          <a:blip r:embed="rId2">
            <a:alphaModFix amt="70000"/>
          </a:blip>
          <a:stretch>
            <a:fillRect/>
          </a:stretch>
        </p:blipFill>
        <p:spPr>
          <a:xfrm flipH="1">
            <a:off x="0" y="0"/>
            <a:ext cx="9144000" cy="5143500"/>
          </a:xfrm>
          <a:prstGeom prst="rect">
            <a:avLst/>
          </a:prstGeom>
          <a:noFill/>
          <a:ln>
            <a:noFill/>
          </a:ln>
        </p:spPr>
      </p:pic>
      <p:sp>
        <p:nvSpPr>
          <p:cNvPr id="37" name="Google Shape;37;p4"/>
          <p:cNvSpPr/>
          <p:nvPr/>
        </p:nvSpPr>
        <p:spPr>
          <a:xfrm>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txBox="1"/>
          <p:nvPr>
            <p:ph type="title"/>
          </p:nvPr>
        </p:nvSpPr>
        <p:spPr>
          <a:xfrm>
            <a:off x="720000" y="53987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9" name="Google Shape;39;p4"/>
          <p:cNvSpPr txBox="1"/>
          <p:nvPr>
            <p:ph idx="1" type="body"/>
          </p:nvPr>
        </p:nvSpPr>
        <p:spPr>
          <a:xfrm>
            <a:off x="720000" y="1116125"/>
            <a:ext cx="7704000" cy="3492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Raleway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cxnSp>
        <p:nvCxnSpPr>
          <p:cNvPr id="40" name="Google Shape;40;p4"/>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41" name="Google Shape;41;p4"/>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42" name="Google Shape;42;p4"/>
          <p:cNvGrpSpPr/>
          <p:nvPr/>
        </p:nvGrpSpPr>
        <p:grpSpPr>
          <a:xfrm flipH="1" rot="10800000">
            <a:off x="106350" y="31509"/>
            <a:ext cx="502500" cy="1020670"/>
            <a:chOff x="106350" y="3954470"/>
            <a:chExt cx="502500" cy="1020670"/>
          </a:xfrm>
        </p:grpSpPr>
        <p:sp>
          <p:nvSpPr>
            <p:cNvPr id="43" name="Google Shape;43;p4"/>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 name="Google Shape;45;p4"/>
          <p:cNvGrpSpPr/>
          <p:nvPr/>
        </p:nvGrpSpPr>
        <p:grpSpPr>
          <a:xfrm flipH="1" rot="10800000">
            <a:off x="8533125" y="4098158"/>
            <a:ext cx="502500" cy="1020670"/>
            <a:chOff x="106350" y="3436300"/>
            <a:chExt cx="502500" cy="1020670"/>
          </a:xfrm>
        </p:grpSpPr>
        <p:sp>
          <p:nvSpPr>
            <p:cNvPr id="46" name="Google Shape;46;p4"/>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pic>
        <p:nvPicPr>
          <p:cNvPr id="49" name="Google Shape;49;p5"/>
          <p:cNvPicPr preferRelativeResize="0"/>
          <p:nvPr/>
        </p:nvPicPr>
        <p:blipFill>
          <a:blip r:embed="rId2">
            <a:alphaModFix amt="70000"/>
          </a:blip>
          <a:stretch>
            <a:fillRect/>
          </a:stretch>
        </p:blipFill>
        <p:spPr>
          <a:xfrm flipH="1">
            <a:off x="0" y="0"/>
            <a:ext cx="9144000" cy="5143500"/>
          </a:xfrm>
          <a:prstGeom prst="rect">
            <a:avLst/>
          </a:prstGeom>
          <a:noFill/>
          <a:ln>
            <a:noFill/>
          </a:ln>
        </p:spPr>
      </p:pic>
      <p:sp>
        <p:nvSpPr>
          <p:cNvPr id="50" name="Google Shape;50;p5"/>
          <p:cNvSpPr/>
          <p:nvPr/>
        </p:nvSpPr>
        <p:spPr>
          <a:xfrm flipH="1">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txBox="1"/>
          <p:nvPr>
            <p:ph idx="1" type="subTitle"/>
          </p:nvPr>
        </p:nvSpPr>
        <p:spPr>
          <a:xfrm>
            <a:off x="1733100" y="1299850"/>
            <a:ext cx="2610300" cy="3720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700"/>
              <a:buFont typeface="Bodoni Moda"/>
              <a:buNone/>
              <a:defRPr sz="1700">
                <a:latin typeface="Bodoni Moda"/>
                <a:ea typeface="Bodoni Moda"/>
                <a:cs typeface="Bodoni Moda"/>
                <a:sym typeface="Bodoni Moda"/>
              </a:defRPr>
            </a:lvl1pPr>
            <a:lvl2pPr lvl="1" algn="ctr">
              <a:lnSpc>
                <a:spcPct val="100000"/>
              </a:lnSpc>
              <a:spcBef>
                <a:spcPts val="0"/>
              </a:spcBef>
              <a:spcAft>
                <a:spcPts val="0"/>
              </a:spcAft>
              <a:buSzPts val="1700"/>
              <a:buFont typeface="Bodoni Moda"/>
              <a:buNone/>
              <a:defRPr sz="1700">
                <a:latin typeface="Bodoni Moda"/>
                <a:ea typeface="Bodoni Moda"/>
                <a:cs typeface="Bodoni Moda"/>
                <a:sym typeface="Bodoni Moda"/>
              </a:defRPr>
            </a:lvl2pPr>
            <a:lvl3pPr lvl="2" algn="ctr">
              <a:lnSpc>
                <a:spcPct val="100000"/>
              </a:lnSpc>
              <a:spcBef>
                <a:spcPts val="0"/>
              </a:spcBef>
              <a:spcAft>
                <a:spcPts val="0"/>
              </a:spcAft>
              <a:buSzPts val="1700"/>
              <a:buFont typeface="Bodoni Moda"/>
              <a:buNone/>
              <a:defRPr sz="1700">
                <a:latin typeface="Bodoni Moda"/>
                <a:ea typeface="Bodoni Moda"/>
                <a:cs typeface="Bodoni Moda"/>
                <a:sym typeface="Bodoni Moda"/>
              </a:defRPr>
            </a:lvl3pPr>
            <a:lvl4pPr lvl="3" algn="ctr">
              <a:lnSpc>
                <a:spcPct val="100000"/>
              </a:lnSpc>
              <a:spcBef>
                <a:spcPts val="0"/>
              </a:spcBef>
              <a:spcAft>
                <a:spcPts val="0"/>
              </a:spcAft>
              <a:buSzPts val="1700"/>
              <a:buFont typeface="Bodoni Moda"/>
              <a:buNone/>
              <a:defRPr sz="1700">
                <a:latin typeface="Bodoni Moda"/>
                <a:ea typeface="Bodoni Moda"/>
                <a:cs typeface="Bodoni Moda"/>
                <a:sym typeface="Bodoni Moda"/>
              </a:defRPr>
            </a:lvl4pPr>
            <a:lvl5pPr lvl="4" algn="ctr">
              <a:lnSpc>
                <a:spcPct val="100000"/>
              </a:lnSpc>
              <a:spcBef>
                <a:spcPts val="0"/>
              </a:spcBef>
              <a:spcAft>
                <a:spcPts val="0"/>
              </a:spcAft>
              <a:buSzPts val="1700"/>
              <a:buFont typeface="Bodoni Moda"/>
              <a:buNone/>
              <a:defRPr sz="1700">
                <a:latin typeface="Bodoni Moda"/>
                <a:ea typeface="Bodoni Moda"/>
                <a:cs typeface="Bodoni Moda"/>
                <a:sym typeface="Bodoni Moda"/>
              </a:defRPr>
            </a:lvl5pPr>
            <a:lvl6pPr lvl="5" algn="ctr">
              <a:lnSpc>
                <a:spcPct val="100000"/>
              </a:lnSpc>
              <a:spcBef>
                <a:spcPts val="0"/>
              </a:spcBef>
              <a:spcAft>
                <a:spcPts val="0"/>
              </a:spcAft>
              <a:buSzPts val="1700"/>
              <a:buFont typeface="Bodoni Moda"/>
              <a:buNone/>
              <a:defRPr sz="1700">
                <a:latin typeface="Bodoni Moda"/>
                <a:ea typeface="Bodoni Moda"/>
                <a:cs typeface="Bodoni Moda"/>
                <a:sym typeface="Bodoni Moda"/>
              </a:defRPr>
            </a:lvl6pPr>
            <a:lvl7pPr lvl="6" algn="ctr">
              <a:lnSpc>
                <a:spcPct val="100000"/>
              </a:lnSpc>
              <a:spcBef>
                <a:spcPts val="0"/>
              </a:spcBef>
              <a:spcAft>
                <a:spcPts val="0"/>
              </a:spcAft>
              <a:buSzPts val="1700"/>
              <a:buFont typeface="Bodoni Moda"/>
              <a:buNone/>
              <a:defRPr sz="1700">
                <a:latin typeface="Bodoni Moda"/>
                <a:ea typeface="Bodoni Moda"/>
                <a:cs typeface="Bodoni Moda"/>
                <a:sym typeface="Bodoni Moda"/>
              </a:defRPr>
            </a:lvl7pPr>
            <a:lvl8pPr lvl="7" algn="ctr">
              <a:lnSpc>
                <a:spcPct val="100000"/>
              </a:lnSpc>
              <a:spcBef>
                <a:spcPts val="0"/>
              </a:spcBef>
              <a:spcAft>
                <a:spcPts val="0"/>
              </a:spcAft>
              <a:buSzPts val="1700"/>
              <a:buFont typeface="Bodoni Moda"/>
              <a:buNone/>
              <a:defRPr sz="1700">
                <a:latin typeface="Bodoni Moda"/>
                <a:ea typeface="Bodoni Moda"/>
                <a:cs typeface="Bodoni Moda"/>
                <a:sym typeface="Bodoni Moda"/>
              </a:defRPr>
            </a:lvl8pPr>
            <a:lvl9pPr lvl="8" algn="ctr">
              <a:lnSpc>
                <a:spcPct val="100000"/>
              </a:lnSpc>
              <a:spcBef>
                <a:spcPts val="0"/>
              </a:spcBef>
              <a:spcAft>
                <a:spcPts val="0"/>
              </a:spcAft>
              <a:buSzPts val="1700"/>
              <a:buFont typeface="Bodoni Moda"/>
              <a:buNone/>
              <a:defRPr sz="1700">
                <a:latin typeface="Bodoni Moda"/>
                <a:ea typeface="Bodoni Moda"/>
                <a:cs typeface="Bodoni Moda"/>
                <a:sym typeface="Bodoni Moda"/>
              </a:defRPr>
            </a:lvl9pPr>
          </a:lstStyle>
          <a:p/>
        </p:txBody>
      </p:sp>
      <p:sp>
        <p:nvSpPr>
          <p:cNvPr id="52" name="Google Shape;52;p5"/>
          <p:cNvSpPr txBox="1"/>
          <p:nvPr>
            <p:ph idx="2" type="subTitle"/>
          </p:nvPr>
        </p:nvSpPr>
        <p:spPr>
          <a:xfrm>
            <a:off x="4800600" y="2334675"/>
            <a:ext cx="2610300" cy="37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700"/>
              <a:buFont typeface="Bodoni Moda"/>
              <a:buNone/>
              <a:defRPr sz="1700">
                <a:latin typeface="Bodoni Moda"/>
                <a:ea typeface="Bodoni Moda"/>
                <a:cs typeface="Bodoni Moda"/>
                <a:sym typeface="Bodoni Moda"/>
              </a:defRPr>
            </a:lvl1pPr>
            <a:lvl2pPr lvl="1"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2pPr>
            <a:lvl3pPr lvl="2"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3pPr>
            <a:lvl4pPr lvl="3"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4pPr>
            <a:lvl5pPr lvl="4"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5pPr>
            <a:lvl6pPr lvl="5"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6pPr>
            <a:lvl7pPr lvl="6"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7pPr>
            <a:lvl8pPr lvl="7"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8pPr>
            <a:lvl9pPr lvl="8" rtl="0" algn="ctr">
              <a:lnSpc>
                <a:spcPct val="100000"/>
              </a:lnSpc>
              <a:spcBef>
                <a:spcPts val="0"/>
              </a:spcBef>
              <a:spcAft>
                <a:spcPts val="0"/>
              </a:spcAft>
              <a:buSzPts val="1700"/>
              <a:buFont typeface="Bodoni Moda"/>
              <a:buNone/>
              <a:defRPr sz="1700">
                <a:latin typeface="Bodoni Moda"/>
                <a:ea typeface="Bodoni Moda"/>
                <a:cs typeface="Bodoni Moda"/>
                <a:sym typeface="Bodoni Moda"/>
              </a:defRPr>
            </a:lvl9pPr>
          </a:lstStyle>
          <a:p/>
        </p:txBody>
      </p:sp>
      <p:sp>
        <p:nvSpPr>
          <p:cNvPr id="53" name="Google Shape;53;p5"/>
          <p:cNvSpPr txBox="1"/>
          <p:nvPr>
            <p:ph type="title"/>
          </p:nvPr>
        </p:nvSpPr>
        <p:spPr>
          <a:xfrm>
            <a:off x="720000" y="53987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4" name="Google Shape;54;p5"/>
          <p:cNvSpPr txBox="1"/>
          <p:nvPr>
            <p:ph idx="3" type="body"/>
          </p:nvPr>
        </p:nvSpPr>
        <p:spPr>
          <a:xfrm>
            <a:off x="1733100" y="1748050"/>
            <a:ext cx="2610300" cy="1649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5" name="Google Shape;55;p5"/>
          <p:cNvSpPr txBox="1"/>
          <p:nvPr>
            <p:ph idx="4" type="body"/>
          </p:nvPr>
        </p:nvSpPr>
        <p:spPr>
          <a:xfrm>
            <a:off x="4800600" y="2782875"/>
            <a:ext cx="2610300" cy="1649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cxnSp>
        <p:nvCxnSpPr>
          <p:cNvPr id="56" name="Google Shape;56;p5"/>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57" name="Google Shape;57;p5"/>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58" name="Google Shape;58;p5"/>
          <p:cNvGrpSpPr/>
          <p:nvPr/>
        </p:nvGrpSpPr>
        <p:grpSpPr>
          <a:xfrm>
            <a:off x="106350" y="4098158"/>
            <a:ext cx="502500" cy="1020670"/>
            <a:chOff x="106350" y="3954470"/>
            <a:chExt cx="502500" cy="1020670"/>
          </a:xfrm>
        </p:grpSpPr>
        <p:sp>
          <p:nvSpPr>
            <p:cNvPr id="59" name="Google Shape;59;p5"/>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 name="Google Shape;61;p5"/>
          <p:cNvGrpSpPr/>
          <p:nvPr/>
        </p:nvGrpSpPr>
        <p:grpSpPr>
          <a:xfrm>
            <a:off x="8533125" y="31509"/>
            <a:ext cx="502500" cy="1020670"/>
            <a:chOff x="106350" y="3436300"/>
            <a:chExt cx="502500" cy="1020670"/>
          </a:xfrm>
        </p:grpSpPr>
        <p:sp>
          <p:nvSpPr>
            <p:cNvPr id="62" name="Google Shape;62;p5"/>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pic>
        <p:nvPicPr>
          <p:cNvPr id="65" name="Google Shape;65;p6"/>
          <p:cNvPicPr preferRelativeResize="0"/>
          <p:nvPr/>
        </p:nvPicPr>
        <p:blipFill rotWithShape="1">
          <a:blip r:embed="rId2">
            <a:alphaModFix amt="70000"/>
          </a:blip>
          <a:srcRect b="0" l="0" r="0" t="0"/>
          <a:stretch/>
        </p:blipFill>
        <p:spPr>
          <a:xfrm>
            <a:off x="0" y="0"/>
            <a:ext cx="9144000" cy="5143500"/>
          </a:xfrm>
          <a:prstGeom prst="rect">
            <a:avLst/>
          </a:prstGeom>
          <a:noFill/>
          <a:ln>
            <a:noFill/>
          </a:ln>
        </p:spPr>
      </p:pic>
      <p:sp>
        <p:nvSpPr>
          <p:cNvPr id="66" name="Google Shape;66;p6"/>
          <p:cNvSpPr/>
          <p:nvPr/>
        </p:nvSpPr>
        <p:spPr>
          <a:xfrm>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txBox="1"/>
          <p:nvPr>
            <p:ph type="title"/>
          </p:nvPr>
        </p:nvSpPr>
        <p:spPr>
          <a:xfrm>
            <a:off x="720000" y="539650"/>
            <a:ext cx="77040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68" name="Google Shape;68;p6"/>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69" name="Google Shape;69;p6"/>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70" name="Google Shape;70;p6"/>
          <p:cNvGrpSpPr/>
          <p:nvPr/>
        </p:nvGrpSpPr>
        <p:grpSpPr>
          <a:xfrm flipH="1" rot="10800000">
            <a:off x="106350" y="31509"/>
            <a:ext cx="502500" cy="1020670"/>
            <a:chOff x="106350" y="3954470"/>
            <a:chExt cx="502500" cy="1020670"/>
          </a:xfrm>
        </p:grpSpPr>
        <p:sp>
          <p:nvSpPr>
            <p:cNvPr id="71" name="Google Shape;71;p6"/>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6"/>
          <p:cNvGrpSpPr/>
          <p:nvPr/>
        </p:nvGrpSpPr>
        <p:grpSpPr>
          <a:xfrm flipH="1" rot="10800000">
            <a:off x="8533125" y="4098158"/>
            <a:ext cx="502500" cy="1020670"/>
            <a:chOff x="106350" y="3436300"/>
            <a:chExt cx="502500" cy="1020670"/>
          </a:xfrm>
        </p:grpSpPr>
        <p:sp>
          <p:nvSpPr>
            <p:cNvPr id="74" name="Google Shape;74;p6"/>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2"/>
        </a:solidFill>
      </p:bgPr>
    </p:bg>
    <p:spTree>
      <p:nvGrpSpPr>
        <p:cNvPr id="76" name="Shape 76"/>
        <p:cNvGrpSpPr/>
        <p:nvPr/>
      </p:nvGrpSpPr>
      <p:grpSpPr>
        <a:xfrm>
          <a:off x="0" y="0"/>
          <a:ext cx="0" cy="0"/>
          <a:chOff x="0" y="0"/>
          <a:chExt cx="0" cy="0"/>
        </a:xfrm>
      </p:grpSpPr>
      <p:pic>
        <p:nvPicPr>
          <p:cNvPr id="77" name="Google Shape;77;p7"/>
          <p:cNvPicPr preferRelativeResize="0"/>
          <p:nvPr/>
        </p:nvPicPr>
        <p:blipFill rotWithShape="1">
          <a:blip r:embed="rId2">
            <a:alphaModFix amt="90000"/>
          </a:blip>
          <a:srcRect b="0" l="0" r="0" t="0"/>
          <a:stretch/>
        </p:blipFill>
        <p:spPr>
          <a:xfrm flipH="1">
            <a:off x="0" y="0"/>
            <a:ext cx="9144000" cy="5143500"/>
          </a:xfrm>
          <a:prstGeom prst="rect">
            <a:avLst/>
          </a:prstGeom>
          <a:noFill/>
          <a:ln>
            <a:noFill/>
          </a:ln>
        </p:spPr>
      </p:pic>
      <p:sp>
        <p:nvSpPr>
          <p:cNvPr id="78" name="Google Shape;78;p7"/>
          <p:cNvSpPr/>
          <p:nvPr/>
        </p:nvSpPr>
        <p:spPr>
          <a:xfrm>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7"/>
          <p:cNvSpPr txBox="1"/>
          <p:nvPr>
            <p:ph type="title"/>
          </p:nvPr>
        </p:nvSpPr>
        <p:spPr>
          <a:xfrm>
            <a:off x="720000" y="541023"/>
            <a:ext cx="7704000" cy="572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0" name="Google Shape;80;p7"/>
          <p:cNvSpPr txBox="1"/>
          <p:nvPr>
            <p:ph idx="1" type="body"/>
          </p:nvPr>
        </p:nvSpPr>
        <p:spPr>
          <a:xfrm>
            <a:off x="720000" y="1400175"/>
            <a:ext cx="3852000" cy="3222300"/>
          </a:xfrm>
          <a:prstGeom prst="rect">
            <a:avLst/>
          </a:prstGeom>
          <a:noFill/>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cxnSp>
        <p:nvCxnSpPr>
          <p:cNvPr id="81" name="Google Shape;81;p7"/>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82" name="Google Shape;82;p7"/>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83" name="Google Shape;83;p7"/>
          <p:cNvGrpSpPr/>
          <p:nvPr/>
        </p:nvGrpSpPr>
        <p:grpSpPr>
          <a:xfrm>
            <a:off x="106350" y="4098158"/>
            <a:ext cx="502500" cy="1020670"/>
            <a:chOff x="106350" y="3954470"/>
            <a:chExt cx="502500" cy="1020670"/>
          </a:xfrm>
        </p:grpSpPr>
        <p:sp>
          <p:nvSpPr>
            <p:cNvPr id="84" name="Google Shape;84;p7"/>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7"/>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7"/>
          <p:cNvGrpSpPr/>
          <p:nvPr/>
        </p:nvGrpSpPr>
        <p:grpSpPr>
          <a:xfrm>
            <a:off x="8533125" y="31509"/>
            <a:ext cx="502500" cy="1020670"/>
            <a:chOff x="106350" y="3436300"/>
            <a:chExt cx="502500" cy="1020670"/>
          </a:xfrm>
        </p:grpSpPr>
        <p:sp>
          <p:nvSpPr>
            <p:cNvPr id="87" name="Google Shape;87;p7"/>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7"/>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9" name="Shape 89"/>
        <p:cNvGrpSpPr/>
        <p:nvPr/>
      </p:nvGrpSpPr>
      <p:grpSpPr>
        <a:xfrm>
          <a:off x="0" y="0"/>
          <a:ext cx="0" cy="0"/>
          <a:chOff x="0" y="0"/>
          <a:chExt cx="0" cy="0"/>
        </a:xfrm>
      </p:grpSpPr>
      <p:pic>
        <p:nvPicPr>
          <p:cNvPr id="90" name="Google Shape;90;p8"/>
          <p:cNvPicPr preferRelativeResize="0"/>
          <p:nvPr/>
        </p:nvPicPr>
        <p:blipFill>
          <a:blip r:embed="rId2">
            <a:alphaModFix amt="70000"/>
          </a:blip>
          <a:stretch>
            <a:fillRect/>
          </a:stretch>
        </p:blipFill>
        <p:spPr>
          <a:xfrm>
            <a:off x="0" y="0"/>
            <a:ext cx="9144000" cy="5143500"/>
          </a:xfrm>
          <a:prstGeom prst="rect">
            <a:avLst/>
          </a:prstGeom>
          <a:noFill/>
          <a:ln>
            <a:noFill/>
          </a:ln>
        </p:spPr>
      </p:pic>
      <p:sp>
        <p:nvSpPr>
          <p:cNvPr id="91" name="Google Shape;91;p8"/>
          <p:cNvSpPr/>
          <p:nvPr/>
        </p:nvSpPr>
        <p:spPr>
          <a:xfrm>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txBox="1"/>
          <p:nvPr>
            <p:ph type="title"/>
          </p:nvPr>
        </p:nvSpPr>
        <p:spPr>
          <a:xfrm>
            <a:off x="3744975" y="1278750"/>
            <a:ext cx="4683900" cy="248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93" name="Google Shape;93;p8"/>
          <p:cNvGrpSpPr/>
          <p:nvPr/>
        </p:nvGrpSpPr>
        <p:grpSpPr>
          <a:xfrm>
            <a:off x="212600" y="688863"/>
            <a:ext cx="502500" cy="1523170"/>
            <a:chOff x="7668100" y="2868300"/>
            <a:chExt cx="502500" cy="1523170"/>
          </a:xfrm>
        </p:grpSpPr>
        <p:grpSp>
          <p:nvGrpSpPr>
            <p:cNvPr id="94" name="Google Shape;94;p8"/>
            <p:cNvGrpSpPr/>
            <p:nvPr/>
          </p:nvGrpSpPr>
          <p:grpSpPr>
            <a:xfrm>
              <a:off x="7668100" y="2868300"/>
              <a:ext cx="502500" cy="1020670"/>
              <a:chOff x="106350" y="3436300"/>
              <a:chExt cx="502500" cy="1020670"/>
            </a:xfrm>
          </p:grpSpPr>
          <p:sp>
            <p:nvSpPr>
              <p:cNvPr id="95" name="Google Shape;95;p8"/>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8"/>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 name="Google Shape;98;p8"/>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99" name="Google Shape;99;p8"/>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0" name="Shape 100"/>
        <p:cNvGrpSpPr/>
        <p:nvPr/>
      </p:nvGrpSpPr>
      <p:grpSpPr>
        <a:xfrm>
          <a:off x="0" y="0"/>
          <a:ext cx="0" cy="0"/>
          <a:chOff x="0" y="0"/>
          <a:chExt cx="0" cy="0"/>
        </a:xfrm>
      </p:grpSpPr>
      <p:pic>
        <p:nvPicPr>
          <p:cNvPr id="101" name="Google Shape;101;p9"/>
          <p:cNvPicPr preferRelativeResize="0"/>
          <p:nvPr/>
        </p:nvPicPr>
        <p:blipFill rotWithShape="1">
          <a:blip r:embed="rId2">
            <a:alphaModFix amt="70000"/>
          </a:blip>
          <a:srcRect b="0" l="0" r="0" t="0"/>
          <a:stretch/>
        </p:blipFill>
        <p:spPr>
          <a:xfrm flipH="1">
            <a:off x="0" y="0"/>
            <a:ext cx="9144000" cy="5143500"/>
          </a:xfrm>
          <a:prstGeom prst="rect">
            <a:avLst/>
          </a:prstGeom>
          <a:noFill/>
          <a:ln>
            <a:noFill/>
          </a:ln>
        </p:spPr>
      </p:pic>
      <p:sp>
        <p:nvSpPr>
          <p:cNvPr id="102" name="Google Shape;102;p9"/>
          <p:cNvSpPr/>
          <p:nvPr/>
        </p:nvSpPr>
        <p:spPr>
          <a:xfrm>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9"/>
          <p:cNvSpPr txBox="1"/>
          <p:nvPr>
            <p:ph type="title"/>
          </p:nvPr>
        </p:nvSpPr>
        <p:spPr>
          <a:xfrm>
            <a:off x="4423226" y="781550"/>
            <a:ext cx="4032900" cy="14595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4" name="Google Shape;104;p9"/>
          <p:cNvSpPr txBox="1"/>
          <p:nvPr>
            <p:ph idx="1" type="subTitle"/>
          </p:nvPr>
        </p:nvSpPr>
        <p:spPr>
          <a:xfrm>
            <a:off x="4423200" y="2349275"/>
            <a:ext cx="4032900" cy="205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05" name="Google Shape;105;p9"/>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106" name="Google Shape;106;p9"/>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107" name="Google Shape;107;p9"/>
          <p:cNvGrpSpPr/>
          <p:nvPr/>
        </p:nvGrpSpPr>
        <p:grpSpPr>
          <a:xfrm rot="5400000">
            <a:off x="510325" y="4098250"/>
            <a:ext cx="502500" cy="1523170"/>
            <a:chOff x="7668100" y="2868300"/>
            <a:chExt cx="502500" cy="1523170"/>
          </a:xfrm>
        </p:grpSpPr>
        <p:grpSp>
          <p:nvGrpSpPr>
            <p:cNvPr id="108" name="Google Shape;108;p9"/>
            <p:cNvGrpSpPr/>
            <p:nvPr/>
          </p:nvGrpSpPr>
          <p:grpSpPr>
            <a:xfrm>
              <a:off x="7668100" y="2868300"/>
              <a:ext cx="502500" cy="1020670"/>
              <a:chOff x="106350" y="3436300"/>
              <a:chExt cx="502500" cy="1020670"/>
            </a:xfrm>
          </p:grpSpPr>
          <p:sp>
            <p:nvSpPr>
              <p:cNvPr id="109" name="Google Shape;109;p9"/>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9"/>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9"/>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 name="Google Shape;112;p9"/>
          <p:cNvGrpSpPr/>
          <p:nvPr/>
        </p:nvGrpSpPr>
        <p:grpSpPr>
          <a:xfrm rot="5400000">
            <a:off x="8123250" y="-510325"/>
            <a:ext cx="502500" cy="1523170"/>
            <a:chOff x="7668100" y="2868300"/>
            <a:chExt cx="502500" cy="1523170"/>
          </a:xfrm>
        </p:grpSpPr>
        <p:grpSp>
          <p:nvGrpSpPr>
            <p:cNvPr id="113" name="Google Shape;113;p9"/>
            <p:cNvGrpSpPr/>
            <p:nvPr/>
          </p:nvGrpSpPr>
          <p:grpSpPr>
            <a:xfrm>
              <a:off x="7668100" y="2868300"/>
              <a:ext cx="502500" cy="1020670"/>
              <a:chOff x="106350" y="3436300"/>
              <a:chExt cx="502500" cy="1020670"/>
            </a:xfrm>
          </p:grpSpPr>
          <p:sp>
            <p:nvSpPr>
              <p:cNvPr id="114" name="Google Shape;114;p9"/>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9"/>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9"/>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7" name="Shape 117"/>
        <p:cNvGrpSpPr/>
        <p:nvPr/>
      </p:nvGrpSpPr>
      <p:grpSpPr>
        <a:xfrm>
          <a:off x="0" y="0"/>
          <a:ext cx="0" cy="0"/>
          <a:chOff x="0" y="0"/>
          <a:chExt cx="0" cy="0"/>
        </a:xfrm>
      </p:grpSpPr>
      <p:sp>
        <p:nvSpPr>
          <p:cNvPr id="118" name="Google Shape;118;p10"/>
          <p:cNvSpPr/>
          <p:nvPr/>
        </p:nvSpPr>
        <p:spPr>
          <a:xfrm>
            <a:off x="-9300" y="0"/>
            <a:ext cx="9162600" cy="5143500"/>
          </a:xfrm>
          <a:prstGeom prst="rect">
            <a:avLst/>
          </a:prstGeom>
          <a:solidFill>
            <a:srgbClr val="595959">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0"/>
          <p:cNvSpPr txBox="1"/>
          <p:nvPr>
            <p:ph type="title"/>
          </p:nvPr>
        </p:nvSpPr>
        <p:spPr>
          <a:xfrm>
            <a:off x="2761925" y="3154100"/>
            <a:ext cx="5667000" cy="145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cxnSp>
        <p:nvCxnSpPr>
          <p:cNvPr id="120" name="Google Shape;120;p10"/>
          <p:cNvCxnSpPr/>
          <p:nvPr/>
        </p:nvCxnSpPr>
        <p:spPr>
          <a:xfrm>
            <a:off x="-9300" y="53947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121" name="Google Shape;121;p10"/>
          <p:cNvCxnSpPr/>
          <p:nvPr/>
        </p:nvCxnSpPr>
        <p:spPr>
          <a:xfrm>
            <a:off x="-9300" y="4608500"/>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122" name="Google Shape;122;p10"/>
          <p:cNvGrpSpPr/>
          <p:nvPr/>
        </p:nvGrpSpPr>
        <p:grpSpPr>
          <a:xfrm flipH="1" rot="-5400000">
            <a:off x="8123250" y="4098250"/>
            <a:ext cx="502500" cy="1523170"/>
            <a:chOff x="7668100" y="2868300"/>
            <a:chExt cx="502500" cy="1523170"/>
          </a:xfrm>
        </p:grpSpPr>
        <p:grpSp>
          <p:nvGrpSpPr>
            <p:cNvPr id="123" name="Google Shape;123;p10"/>
            <p:cNvGrpSpPr/>
            <p:nvPr/>
          </p:nvGrpSpPr>
          <p:grpSpPr>
            <a:xfrm>
              <a:off x="7668100" y="2868300"/>
              <a:ext cx="502500" cy="1020670"/>
              <a:chOff x="106350" y="3436300"/>
              <a:chExt cx="502500" cy="1020670"/>
            </a:xfrm>
          </p:grpSpPr>
          <p:sp>
            <p:nvSpPr>
              <p:cNvPr id="124" name="Google Shape;124;p10"/>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0"/>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0"/>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 name="Google Shape;127;p10"/>
          <p:cNvGrpSpPr/>
          <p:nvPr/>
        </p:nvGrpSpPr>
        <p:grpSpPr>
          <a:xfrm flipH="1" rot="-5400000">
            <a:off x="510325" y="-510325"/>
            <a:ext cx="502500" cy="1523170"/>
            <a:chOff x="7668100" y="2868300"/>
            <a:chExt cx="502500" cy="1523170"/>
          </a:xfrm>
        </p:grpSpPr>
        <p:grpSp>
          <p:nvGrpSpPr>
            <p:cNvPr id="128" name="Google Shape;128;p10"/>
            <p:cNvGrpSpPr/>
            <p:nvPr/>
          </p:nvGrpSpPr>
          <p:grpSpPr>
            <a:xfrm>
              <a:off x="7668100" y="2868300"/>
              <a:ext cx="502500" cy="1020670"/>
              <a:chOff x="106350" y="3436300"/>
              <a:chExt cx="502500" cy="1020670"/>
            </a:xfrm>
          </p:grpSpPr>
          <p:sp>
            <p:nvSpPr>
              <p:cNvPr id="129" name="Google Shape;129;p10"/>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0"/>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10"/>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Bodoni Moda"/>
              <a:buNone/>
              <a:defRPr sz="3500">
                <a:solidFill>
                  <a:schemeClr val="dk1"/>
                </a:solidFill>
                <a:latin typeface="Bodoni Moda"/>
                <a:ea typeface="Bodoni Moda"/>
                <a:cs typeface="Bodoni Moda"/>
                <a:sym typeface="Bodoni Moda"/>
              </a:defRPr>
            </a:lvl1pPr>
            <a:lvl2pPr lvl="1" rtl="0">
              <a:spcBef>
                <a:spcPts val="0"/>
              </a:spcBef>
              <a:spcAft>
                <a:spcPts val="0"/>
              </a:spcAft>
              <a:buClr>
                <a:schemeClr val="dk1"/>
              </a:buClr>
              <a:buSzPts val="3500"/>
              <a:buFont typeface="Bodoni Moda"/>
              <a:buNone/>
              <a:defRPr sz="3500">
                <a:solidFill>
                  <a:schemeClr val="dk1"/>
                </a:solidFill>
                <a:latin typeface="Bodoni Moda"/>
                <a:ea typeface="Bodoni Moda"/>
                <a:cs typeface="Bodoni Moda"/>
                <a:sym typeface="Bodoni Moda"/>
              </a:defRPr>
            </a:lvl2pPr>
            <a:lvl3pPr lvl="2" rtl="0">
              <a:spcBef>
                <a:spcPts val="0"/>
              </a:spcBef>
              <a:spcAft>
                <a:spcPts val="0"/>
              </a:spcAft>
              <a:buClr>
                <a:schemeClr val="dk1"/>
              </a:buClr>
              <a:buSzPts val="3500"/>
              <a:buFont typeface="Bodoni Moda"/>
              <a:buNone/>
              <a:defRPr sz="3500">
                <a:solidFill>
                  <a:schemeClr val="dk1"/>
                </a:solidFill>
                <a:latin typeface="Bodoni Moda"/>
                <a:ea typeface="Bodoni Moda"/>
                <a:cs typeface="Bodoni Moda"/>
                <a:sym typeface="Bodoni Moda"/>
              </a:defRPr>
            </a:lvl3pPr>
            <a:lvl4pPr lvl="3" rtl="0">
              <a:spcBef>
                <a:spcPts val="0"/>
              </a:spcBef>
              <a:spcAft>
                <a:spcPts val="0"/>
              </a:spcAft>
              <a:buClr>
                <a:schemeClr val="dk1"/>
              </a:buClr>
              <a:buSzPts val="3500"/>
              <a:buFont typeface="Bodoni Moda"/>
              <a:buNone/>
              <a:defRPr sz="3500">
                <a:solidFill>
                  <a:schemeClr val="dk1"/>
                </a:solidFill>
                <a:latin typeface="Bodoni Moda"/>
                <a:ea typeface="Bodoni Moda"/>
                <a:cs typeface="Bodoni Moda"/>
                <a:sym typeface="Bodoni Moda"/>
              </a:defRPr>
            </a:lvl4pPr>
            <a:lvl5pPr lvl="4" rtl="0">
              <a:spcBef>
                <a:spcPts val="0"/>
              </a:spcBef>
              <a:spcAft>
                <a:spcPts val="0"/>
              </a:spcAft>
              <a:buClr>
                <a:schemeClr val="dk1"/>
              </a:buClr>
              <a:buSzPts val="3500"/>
              <a:buFont typeface="Bodoni Moda"/>
              <a:buNone/>
              <a:defRPr sz="3500">
                <a:solidFill>
                  <a:schemeClr val="dk1"/>
                </a:solidFill>
                <a:latin typeface="Bodoni Moda"/>
                <a:ea typeface="Bodoni Moda"/>
                <a:cs typeface="Bodoni Moda"/>
                <a:sym typeface="Bodoni Moda"/>
              </a:defRPr>
            </a:lvl5pPr>
            <a:lvl6pPr lvl="5" rtl="0">
              <a:spcBef>
                <a:spcPts val="0"/>
              </a:spcBef>
              <a:spcAft>
                <a:spcPts val="0"/>
              </a:spcAft>
              <a:buClr>
                <a:schemeClr val="dk1"/>
              </a:buClr>
              <a:buSzPts val="3500"/>
              <a:buFont typeface="Bodoni Moda"/>
              <a:buNone/>
              <a:defRPr sz="3500">
                <a:solidFill>
                  <a:schemeClr val="dk1"/>
                </a:solidFill>
                <a:latin typeface="Bodoni Moda"/>
                <a:ea typeface="Bodoni Moda"/>
                <a:cs typeface="Bodoni Moda"/>
                <a:sym typeface="Bodoni Moda"/>
              </a:defRPr>
            </a:lvl6pPr>
            <a:lvl7pPr lvl="6" rtl="0">
              <a:spcBef>
                <a:spcPts val="0"/>
              </a:spcBef>
              <a:spcAft>
                <a:spcPts val="0"/>
              </a:spcAft>
              <a:buClr>
                <a:schemeClr val="dk1"/>
              </a:buClr>
              <a:buSzPts val="3500"/>
              <a:buFont typeface="Bodoni Moda"/>
              <a:buNone/>
              <a:defRPr sz="3500">
                <a:solidFill>
                  <a:schemeClr val="dk1"/>
                </a:solidFill>
                <a:latin typeface="Bodoni Moda"/>
                <a:ea typeface="Bodoni Moda"/>
                <a:cs typeface="Bodoni Moda"/>
                <a:sym typeface="Bodoni Moda"/>
              </a:defRPr>
            </a:lvl7pPr>
            <a:lvl8pPr lvl="7" rtl="0">
              <a:spcBef>
                <a:spcPts val="0"/>
              </a:spcBef>
              <a:spcAft>
                <a:spcPts val="0"/>
              </a:spcAft>
              <a:buClr>
                <a:schemeClr val="dk1"/>
              </a:buClr>
              <a:buSzPts val="3500"/>
              <a:buFont typeface="Bodoni Moda"/>
              <a:buNone/>
              <a:defRPr sz="3500">
                <a:solidFill>
                  <a:schemeClr val="dk1"/>
                </a:solidFill>
                <a:latin typeface="Bodoni Moda"/>
                <a:ea typeface="Bodoni Moda"/>
                <a:cs typeface="Bodoni Moda"/>
                <a:sym typeface="Bodoni Moda"/>
              </a:defRPr>
            </a:lvl8pPr>
            <a:lvl9pPr lvl="8" rtl="0">
              <a:spcBef>
                <a:spcPts val="0"/>
              </a:spcBef>
              <a:spcAft>
                <a:spcPts val="0"/>
              </a:spcAft>
              <a:buClr>
                <a:schemeClr val="dk1"/>
              </a:buClr>
              <a:buSzPts val="3500"/>
              <a:buFont typeface="Bodoni Moda"/>
              <a:buNone/>
              <a:defRPr sz="3500">
                <a:solidFill>
                  <a:schemeClr val="dk1"/>
                </a:solidFill>
                <a:latin typeface="Bodoni Moda"/>
                <a:ea typeface="Bodoni Moda"/>
                <a:cs typeface="Bodoni Moda"/>
                <a:sym typeface="Bodoni Moda"/>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1pPr>
            <a:lvl2pPr indent="-317500" lvl="1" marL="9144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2pPr>
            <a:lvl3pPr indent="-317500" lvl="2" marL="13716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3pPr>
            <a:lvl4pPr indent="-317500" lvl="3" marL="18288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4pPr>
            <a:lvl5pPr indent="-317500" lvl="4" marL="22860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5pPr>
            <a:lvl6pPr indent="-317500" lvl="5" marL="27432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6pPr>
            <a:lvl7pPr indent="-317500" lvl="6" marL="32004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7pPr>
            <a:lvl8pPr indent="-317500" lvl="7" marL="36576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8pPr>
            <a:lvl9pPr indent="-317500" lvl="8" marL="4114800">
              <a:lnSpc>
                <a:spcPct val="100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90" name="Shape 390"/>
        <p:cNvGrpSpPr/>
        <p:nvPr/>
      </p:nvGrpSpPr>
      <p:grpSpPr>
        <a:xfrm>
          <a:off x="0" y="0"/>
          <a:ext cx="0" cy="0"/>
          <a:chOff x="0" y="0"/>
          <a:chExt cx="0" cy="0"/>
        </a:xfrm>
      </p:grpSpPr>
      <p:sp>
        <p:nvSpPr>
          <p:cNvPr id="391" name="Google Shape;391;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92" name="Google Shape;392;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aaJj8LzXCVwstjLNZii4_CqT7Ckw-AAUbzKcP0aoARM/copy#gid=0" TargetMode="External"/><Relationship Id="rId5"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5.xml"/><Relationship Id="rId4" Type="http://schemas.openxmlformats.org/officeDocument/2006/relationships/slide" Target="/ppt/slides/slide32.xml"/><Relationship Id="rId9" Type="http://schemas.openxmlformats.org/officeDocument/2006/relationships/slide" Target="/ppt/slides/slide43.xml"/><Relationship Id="rId5" Type="http://schemas.openxmlformats.org/officeDocument/2006/relationships/slide" Target="/ppt/slides/slide31.xml"/><Relationship Id="rId6" Type="http://schemas.openxmlformats.org/officeDocument/2006/relationships/slide" Target="/ppt/slides/slide31.xml"/><Relationship Id="rId7" Type="http://schemas.openxmlformats.org/officeDocument/2006/relationships/slide" Target="/ppt/slides/slide30.xml"/><Relationship Id="rId8" Type="http://schemas.openxmlformats.org/officeDocument/2006/relationships/slide" Target="/ppt/slides/slide35.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vidfy.com/?utm_source=slidesgo_template&amp;utm_medium=referral-link&amp;utm_campaign=promo-slide&amp;utm_term=slidesgo&amp;utm_content=vidfy"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 Id="rId3" Type="http://schemas.openxmlformats.org/officeDocument/2006/relationships/image" Target="../media/image24.png"/><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 Id="rId3" Type="http://schemas.openxmlformats.org/officeDocument/2006/relationships/image" Target="../media/image1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freepik.com/free-photo/palm-tree-leaves-isolated-white-background_2498969.htm/?utm_source=slidesgo_template&amp;utm_medium=referral-link&amp;utm_campaign=sg_resources&amp;utm_content=freepik" TargetMode="External"/><Relationship Id="rId4" Type="http://schemas.openxmlformats.org/officeDocument/2006/relationships/hyperlink" Target="https://www.freepik.com/free-photo/jungle_4247181.htm/?utm_source=slidesgo_template&amp;utm_medium=referral-link&amp;utm_campaign=sg_resources&amp;utm_content=freepik" TargetMode="External"/><Relationship Id="rId9" Type="http://schemas.openxmlformats.org/officeDocument/2006/relationships/hyperlink" Target="https://www.freepik.com/free-photo/tropical-hawaii-landscape-with-palm-trees_17847974.htm/?utm_source=slidesgo_template&amp;utm_medium=referral-link&amp;utm_campaign=sg_resources&amp;utm_content=freepik" TargetMode="External"/><Relationship Id="rId5" Type="http://schemas.openxmlformats.org/officeDocument/2006/relationships/hyperlink" Target="https://www.freepik.com/free-photo/animal-habitat_4478177.htm/?utm_source=slidesgo_template&amp;utm_medium=referral-link&amp;utm_campaign=sg_resources&amp;utm_content=freepik" TargetMode="External"/><Relationship Id="rId6" Type="http://schemas.openxmlformats.org/officeDocument/2006/relationships/hyperlink" Target="https://www.freepik.com/free-photo/moss-tree-trunk-tropical-rainforest_5245834.htm/?utm_source=slidesgo_template&amp;utm_medium=referral-link&amp;utm_campaign=sg_resources&amp;utm_content=freepik" TargetMode="External"/><Relationship Id="rId7" Type="http://schemas.openxmlformats.org/officeDocument/2006/relationships/hyperlink" Target="https://www.freepik.com/free-photo/beautiful-path-with-coconuts-trees_5191698.htm/?utm_source=slidesgo_template&amp;utm_medium=referral-link&amp;utm_campaign=sg_resources&amp;utm_content=freepik" TargetMode="External"/><Relationship Id="rId8" Type="http://schemas.openxmlformats.org/officeDocument/2006/relationships/hyperlink" Target="https://www.freepik.com/free-photo/close-up-green-palm-tree-leaves_2524300.htm/?utm_source=slidesgo_template&amp;utm_medium=referral-link&amp;utm_campaign=sg_resources&amp;utm_content=freepik" TargetMode="External"/><Relationship Id="rId10" Type="http://schemas.openxmlformats.org/officeDocument/2006/relationships/hyperlink" Target="https://www.freepik.com/free-photo/tropical-greenery-plants_12062812.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 Id="rId3" Type="http://schemas.openxmlformats.org/officeDocument/2006/relationships/hyperlink" Target="https://www.freepik.com/free-photo/lonely-coconut-tree-by-seaside_5209756.htm/?utm_source=slidesgo_template&amp;utm_medium=referral-link&amp;utm_campaign=sg_resources&amp;utm_content=freepik" TargetMode="External"/><Relationship Id="rId4" Type="http://schemas.openxmlformats.org/officeDocument/2006/relationships/hyperlink" Target="https://www.freepik.com/free-photo/sun-flare-tropical-date-palm-tree_2483310.htm/?utm_source=slidesgo_template&amp;utm_medium=referral-link&amp;utm_campaign=sg_resources&amp;utm_content=freepik" TargetMode="External"/><Relationship Id="rId9" Type="http://schemas.openxmlformats.org/officeDocument/2006/relationships/hyperlink" Target="https://www.freepik.com/free-photo/people-working-as-team-company_19534470.htm/?utm_source=slidesgo_template&amp;utm_medium=referral-link&amp;utm_campaign=sg_resources&amp;utm_content=freepik" TargetMode="External"/><Relationship Id="rId5" Type="http://schemas.openxmlformats.org/officeDocument/2006/relationships/hyperlink" Target="https://www.freepik.com/free-photo/coconut-tree-by-sea_5177445.htm/?utm_source=slidesgo_template&amp;utm_medium=referral-link&amp;utm_campaign=sg_resources&amp;utm_content=freepik" TargetMode="External"/><Relationship Id="rId6" Type="http://schemas.openxmlformats.org/officeDocument/2006/relationships/hyperlink" Target="https://www.freepik.com/free-photo/dog-walking-tropical-landscape_5102186.htm/?utm_source=slidesgo_template&amp;utm_medium=referral-link&amp;utm_campaign=sg_resources&amp;utm_content=freepik" TargetMode="External"/><Relationship Id="rId7" Type="http://schemas.openxmlformats.org/officeDocument/2006/relationships/hyperlink" Target="https://www.freepik.com/free-photo/tropical-landscape-with-palm-trees-cacti_4932234.htm/?utm_source=slidesgo_template&amp;utm_medium=referral-link&amp;utm_campaign=sg_resources&amp;utm_content=freepik" TargetMode="External"/><Relationship Id="rId8" Type="http://schemas.openxmlformats.org/officeDocument/2006/relationships/hyperlink" Target="https://www.freepik.com/free-photo/minimal-tropical-plant-composition_13863132.htm/?utm_source=slidesgo_template&amp;utm_medium=referral-link&amp;utm_campaign=sg_resources&amp;utm_content=freepik" TargetMode="External"/><Relationship Id="rId11" Type="http://schemas.openxmlformats.org/officeDocument/2006/relationships/hyperlink" Target="https://www.freepik.com/free-photo/high-palms-wonderful-sky-with-clouds-sunset_4311498.htm/?utm_source=slidesgo_template&amp;utm_medium=referral-link&amp;utm_campaign=sg_resources&amp;utm_content=freepik" TargetMode="External"/><Relationship Id="rId10" Type="http://schemas.openxmlformats.org/officeDocument/2006/relationships/hyperlink" Target="https://www.freepik.com/free-photo/top-view-3d-green-palm-leaves-composition_15621441.htm/?utm_source=slidesgo_template&amp;utm_medium=referral-link&amp;utm_campaign=sg_resources&amp;utm_content=freepik" TargetMode="External"/><Relationship Id="rId13" Type="http://schemas.openxmlformats.org/officeDocument/2006/relationships/hyperlink" Target="https://www.freepik.com/free-photo/medium-shot-woman-with-painting-brush_11215135.htm/?utm_source=slidesgo_template&amp;utm_medium=referral-link&amp;utm_campaign=sg_resources&amp;utm_content=freepik" TargetMode="External"/><Relationship Id="rId12" Type="http://schemas.openxmlformats.org/officeDocument/2006/relationships/hyperlink" Target="https://www.freepik.com/free-photo/close-up-green-palm-tree-against-blue-sky_4513428.htm/?utm_source=slidesgo_template&amp;utm_medium=referral-link&amp;utm_campaign=sg_resources&amp;utm_content=freepik" TargetMode="External"/><Relationship Id="rId15" Type="http://schemas.openxmlformats.org/officeDocument/2006/relationships/hyperlink" Target="https://www.freepik.com/free-photo/colleagues-working-together-project_22548061.htm/?utm_source=slidesgo_template&amp;utm_medium=referral-link&amp;utm_campaign=sg_resources&amp;utm_content=freepik" TargetMode="External"/><Relationship Id="rId14" Type="http://schemas.openxmlformats.org/officeDocument/2006/relationships/hyperlink" Target="https://www.freepik.com/free-photo/colleagues-working-together-project_22548070.htm/?utm_source=slidesgo_template&amp;utm_medium=referral-link&amp;utm_campaign=sg_resources&amp;utm_content=freepik" TargetMode="External"/><Relationship Id="rId16" Type="http://schemas.openxmlformats.org/officeDocument/2006/relationships/hyperlink" Target="https://www.freepik.com/free-photo/teacher-holding-english-class_26325888.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 Id="rId3" Type="http://schemas.openxmlformats.org/officeDocument/2006/relationships/hyperlink" Target="https://fonts.google.com/specimen/Bodoni+Moda" TargetMode="External"/><Relationship Id="rId4" Type="http://schemas.openxmlformats.org/officeDocument/2006/relationships/hyperlink" Target="https://fonts.google.com/specimen/Raleway"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4.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5.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1.png"/><Relationship Id="rId14" Type="http://schemas.openxmlformats.org/officeDocument/2006/relationships/image" Target="../media/image16.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2.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 Id="rId3" Type="http://schemas.openxmlformats.org/officeDocument/2006/relationships/hyperlink" Target="https://bit.ly/2ZjL1pd"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 Id="rId3" Type="http://schemas.openxmlformats.org/officeDocument/2006/relationships/hyperlink" Target="https://workspace.google.com/marketplace/app/icons_for_slides_docs/381578326502"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27.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0.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1"/>
          <p:cNvSpPr/>
          <p:nvPr/>
        </p:nvSpPr>
        <p:spPr>
          <a:xfrm>
            <a:off x="-9300" y="546475"/>
            <a:ext cx="7041000" cy="18903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1"/>
          <p:cNvSpPr/>
          <p:nvPr/>
        </p:nvSpPr>
        <p:spPr>
          <a:xfrm>
            <a:off x="4941100" y="2444850"/>
            <a:ext cx="4224300" cy="13305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1"/>
          <p:cNvSpPr/>
          <p:nvPr/>
        </p:nvSpPr>
        <p:spPr>
          <a:xfrm>
            <a:off x="733950" y="4019725"/>
            <a:ext cx="7676100" cy="372000"/>
          </a:xfrm>
          <a:prstGeom prst="roundRect">
            <a:avLst>
              <a:gd fmla="val 50000" name="adj"/>
            </a:avLst>
          </a:prstGeom>
          <a:solidFill>
            <a:srgbClr val="595959">
              <a:alpha val="37500"/>
            </a:srgbClr>
          </a:solidFill>
          <a:ln cap="flat" cmpd="sng" w="9525">
            <a:solidFill>
              <a:srgbClr val="FFFF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1"/>
          <p:cNvSpPr txBox="1"/>
          <p:nvPr>
            <p:ph type="ctrTitle"/>
          </p:nvPr>
        </p:nvSpPr>
        <p:spPr>
          <a:xfrm>
            <a:off x="4941100" y="2444850"/>
            <a:ext cx="3487800" cy="1339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a:t>
            </a:r>
            <a:r>
              <a:rPr i="1" lang="en"/>
              <a:t>A</a:t>
            </a:r>
            <a:r>
              <a:rPr lang="en"/>
              <a:t>RKETING PL</a:t>
            </a:r>
            <a:r>
              <a:rPr i="1" lang="en"/>
              <a:t>A</a:t>
            </a:r>
            <a:r>
              <a:rPr lang="en"/>
              <a:t>N</a:t>
            </a:r>
            <a:endParaRPr/>
          </a:p>
        </p:txBody>
      </p:sp>
      <p:sp>
        <p:nvSpPr>
          <p:cNvPr id="404" name="Google Shape;404;p31"/>
          <p:cNvSpPr txBox="1"/>
          <p:nvPr>
            <p:ph idx="1" type="subTitle"/>
          </p:nvPr>
        </p:nvSpPr>
        <p:spPr>
          <a:xfrm>
            <a:off x="715200" y="4000975"/>
            <a:ext cx="77136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405" name="Google Shape;405;p31"/>
          <p:cNvSpPr txBox="1"/>
          <p:nvPr>
            <p:ph idx="2" type="title"/>
          </p:nvPr>
        </p:nvSpPr>
        <p:spPr>
          <a:xfrm>
            <a:off x="715100" y="546475"/>
            <a:ext cx="6316500" cy="189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99"/>
                </a:solidFill>
              </a:rPr>
              <a:t>L</a:t>
            </a:r>
            <a:r>
              <a:rPr i="1" lang="en">
                <a:solidFill>
                  <a:srgbClr val="FFFF99"/>
                </a:solidFill>
              </a:rPr>
              <a:t>A</a:t>
            </a:r>
            <a:r>
              <a:rPr lang="en">
                <a:solidFill>
                  <a:srgbClr val="FFFF99"/>
                </a:solidFill>
              </a:rPr>
              <a:t> P</a:t>
            </a:r>
            <a:r>
              <a:rPr i="1" lang="en">
                <a:solidFill>
                  <a:srgbClr val="FFFF99"/>
                </a:solidFill>
              </a:rPr>
              <a:t>A</a:t>
            </a:r>
            <a:r>
              <a:rPr lang="en">
                <a:solidFill>
                  <a:srgbClr val="FFFF99"/>
                </a:solidFill>
              </a:rPr>
              <a:t>LMTREES VIBES</a:t>
            </a:r>
            <a:endParaRPr>
              <a:solidFill>
                <a:srgbClr val="FFFF99"/>
              </a:solidFill>
            </a:endParaRPr>
          </a:p>
        </p:txBody>
      </p:sp>
      <p:grpSp>
        <p:nvGrpSpPr>
          <p:cNvPr id="406" name="Google Shape;406;p31"/>
          <p:cNvGrpSpPr/>
          <p:nvPr/>
        </p:nvGrpSpPr>
        <p:grpSpPr>
          <a:xfrm>
            <a:off x="-9300" y="546450"/>
            <a:ext cx="9180300" cy="3237838"/>
            <a:chOff x="-9300" y="546450"/>
            <a:chExt cx="9180300" cy="3237838"/>
          </a:xfrm>
        </p:grpSpPr>
        <p:cxnSp>
          <p:nvCxnSpPr>
            <p:cNvPr id="407" name="Google Shape;407;p31"/>
            <p:cNvCxnSpPr/>
            <p:nvPr/>
          </p:nvCxnSpPr>
          <p:spPr>
            <a:xfrm>
              <a:off x="-9300" y="2436825"/>
              <a:ext cx="9180300" cy="0"/>
            </a:xfrm>
            <a:prstGeom prst="straightConnector1">
              <a:avLst/>
            </a:prstGeom>
            <a:noFill/>
            <a:ln cap="flat" cmpd="sng" w="9525">
              <a:solidFill>
                <a:srgbClr val="FFFF99"/>
              </a:solidFill>
              <a:prstDash val="dash"/>
              <a:round/>
              <a:headEnd len="med" w="med" type="none"/>
              <a:tailEnd len="med" w="med" type="none"/>
            </a:ln>
          </p:spPr>
        </p:cxnSp>
        <p:grpSp>
          <p:nvGrpSpPr>
            <p:cNvPr id="408" name="Google Shape;408;p31"/>
            <p:cNvGrpSpPr/>
            <p:nvPr/>
          </p:nvGrpSpPr>
          <p:grpSpPr>
            <a:xfrm>
              <a:off x="-9300" y="546450"/>
              <a:ext cx="9180300" cy="3237838"/>
              <a:chOff x="-9300" y="546450"/>
              <a:chExt cx="9180300" cy="3237838"/>
            </a:xfrm>
          </p:grpSpPr>
          <p:cxnSp>
            <p:nvCxnSpPr>
              <p:cNvPr id="409" name="Google Shape;409;p31"/>
              <p:cNvCxnSpPr/>
              <p:nvPr/>
            </p:nvCxnSpPr>
            <p:spPr>
              <a:xfrm>
                <a:off x="7031600" y="546450"/>
                <a:ext cx="0" cy="1890300"/>
              </a:xfrm>
              <a:prstGeom prst="straightConnector1">
                <a:avLst/>
              </a:prstGeom>
              <a:noFill/>
              <a:ln cap="flat" cmpd="sng" w="9525">
                <a:solidFill>
                  <a:srgbClr val="FFFF99"/>
                </a:solidFill>
                <a:prstDash val="dash"/>
                <a:round/>
                <a:headEnd len="med" w="med" type="none"/>
                <a:tailEnd len="med" w="med" type="none"/>
              </a:ln>
            </p:spPr>
          </p:cxnSp>
          <p:cxnSp>
            <p:nvCxnSpPr>
              <p:cNvPr id="410" name="Google Shape;410;p31"/>
              <p:cNvCxnSpPr/>
              <p:nvPr/>
            </p:nvCxnSpPr>
            <p:spPr>
              <a:xfrm>
                <a:off x="4941100" y="2436825"/>
                <a:ext cx="0" cy="1339500"/>
              </a:xfrm>
              <a:prstGeom prst="straightConnector1">
                <a:avLst/>
              </a:prstGeom>
              <a:noFill/>
              <a:ln cap="flat" cmpd="sng" w="9525">
                <a:solidFill>
                  <a:srgbClr val="FFFF99"/>
                </a:solidFill>
                <a:prstDash val="dash"/>
                <a:round/>
                <a:headEnd len="med" w="med" type="none"/>
                <a:tailEnd len="med" w="med" type="none"/>
              </a:ln>
            </p:spPr>
          </p:cxnSp>
          <p:cxnSp>
            <p:nvCxnSpPr>
              <p:cNvPr id="411" name="Google Shape;411;p31"/>
              <p:cNvCxnSpPr/>
              <p:nvPr/>
            </p:nvCxnSpPr>
            <p:spPr>
              <a:xfrm>
                <a:off x="-9300" y="3784288"/>
                <a:ext cx="9180300" cy="0"/>
              </a:xfrm>
              <a:prstGeom prst="straightConnector1">
                <a:avLst/>
              </a:prstGeom>
              <a:noFill/>
              <a:ln cap="flat" cmpd="sng" w="9525">
                <a:solidFill>
                  <a:srgbClr val="FFFF99"/>
                </a:solidFill>
                <a:prstDash val="dash"/>
                <a:round/>
                <a:headEnd len="med" w="med" type="none"/>
                <a:tailEnd len="med" w="med" type="none"/>
              </a:ln>
            </p:spPr>
          </p:cxnSp>
        </p:grpSp>
      </p:grpSp>
      <p:grpSp>
        <p:nvGrpSpPr>
          <p:cNvPr id="412" name="Google Shape;412;p31"/>
          <p:cNvGrpSpPr/>
          <p:nvPr/>
        </p:nvGrpSpPr>
        <p:grpSpPr>
          <a:xfrm>
            <a:off x="7188599" y="977678"/>
            <a:ext cx="1096581" cy="1020666"/>
            <a:chOff x="-21322300" y="4077125"/>
            <a:chExt cx="307200" cy="285925"/>
          </a:xfrm>
        </p:grpSpPr>
        <p:sp>
          <p:nvSpPr>
            <p:cNvPr id="413" name="Google Shape;413;p31"/>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1"/>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1"/>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1"/>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1"/>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1"/>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1"/>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1"/>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1"/>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1"/>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25" name="Google Shape;425;p31"/>
          <p:cNvPicPr preferRelativeResize="0"/>
          <p:nvPr/>
        </p:nvPicPr>
        <p:blipFill rotWithShape="1">
          <a:blip r:embed="rId3">
            <a:alphaModFix amt="49000"/>
          </a:blip>
          <a:srcRect b="8221" l="0" r="37425" t="61031"/>
          <a:stretch/>
        </p:blipFill>
        <p:spPr>
          <a:xfrm>
            <a:off x="768900" y="2584963"/>
            <a:ext cx="3803100" cy="1051200"/>
          </a:xfrm>
          <a:prstGeom prst="roundRect">
            <a:avLst>
              <a:gd fmla="val 16667" name="adj"/>
            </a:avLst>
          </a:prstGeom>
          <a:noFill/>
          <a:ln cap="flat" cmpd="sng" w="9525">
            <a:solidFill>
              <a:schemeClr val="dk1"/>
            </a:solidFill>
            <a:prstDash val="solid"/>
            <a:round/>
            <a:headEnd len="sm" w="sm" type="none"/>
            <a:tailEnd len="sm" w="sm" type="none"/>
          </a:ln>
        </p:spPr>
      </p:pic>
      <p:sp>
        <p:nvSpPr>
          <p:cNvPr id="426" name="Google Shape;426;p31"/>
          <p:cNvSpPr/>
          <p:nvPr/>
        </p:nvSpPr>
        <p:spPr>
          <a:xfrm>
            <a:off x="734050" y="2960688"/>
            <a:ext cx="90600" cy="90600"/>
          </a:xfrm>
          <a:prstGeom prst="flowChartConnector">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40"/>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 name="Google Shape;638;p40"/>
          <p:cNvGrpSpPr/>
          <p:nvPr/>
        </p:nvGrpSpPr>
        <p:grpSpPr>
          <a:xfrm>
            <a:off x="844232" y="3147875"/>
            <a:ext cx="2243721" cy="1163100"/>
            <a:chOff x="844232" y="3147875"/>
            <a:chExt cx="2243721" cy="1163100"/>
          </a:xfrm>
        </p:grpSpPr>
        <p:sp>
          <p:nvSpPr>
            <p:cNvPr id="639" name="Google Shape;639;p40"/>
            <p:cNvSpPr/>
            <p:nvPr/>
          </p:nvSpPr>
          <p:spPr>
            <a:xfrm>
              <a:off x="890753" y="3147875"/>
              <a:ext cx="2197200" cy="11631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0"/>
            <p:cNvSpPr/>
            <p:nvPr/>
          </p:nvSpPr>
          <p:spPr>
            <a:xfrm>
              <a:off x="844232" y="3395725"/>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40"/>
          <p:cNvGrpSpPr/>
          <p:nvPr/>
        </p:nvGrpSpPr>
        <p:grpSpPr>
          <a:xfrm>
            <a:off x="3458695" y="1438892"/>
            <a:ext cx="2243721" cy="1163100"/>
            <a:chOff x="3458695" y="1438892"/>
            <a:chExt cx="2243721" cy="1163100"/>
          </a:xfrm>
        </p:grpSpPr>
        <p:sp>
          <p:nvSpPr>
            <p:cNvPr id="642" name="Google Shape;642;p40"/>
            <p:cNvSpPr/>
            <p:nvPr/>
          </p:nvSpPr>
          <p:spPr>
            <a:xfrm>
              <a:off x="3505215" y="1438892"/>
              <a:ext cx="2197200" cy="11631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0"/>
            <p:cNvSpPr/>
            <p:nvPr/>
          </p:nvSpPr>
          <p:spPr>
            <a:xfrm>
              <a:off x="3458695" y="1686742"/>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 name="Google Shape;644;p40"/>
          <p:cNvGrpSpPr/>
          <p:nvPr/>
        </p:nvGrpSpPr>
        <p:grpSpPr>
          <a:xfrm>
            <a:off x="6056057" y="3147875"/>
            <a:ext cx="2243721" cy="1163100"/>
            <a:chOff x="6056057" y="3147875"/>
            <a:chExt cx="2243721" cy="1163100"/>
          </a:xfrm>
        </p:grpSpPr>
        <p:sp>
          <p:nvSpPr>
            <p:cNvPr id="645" name="Google Shape;645;p40"/>
            <p:cNvSpPr/>
            <p:nvPr/>
          </p:nvSpPr>
          <p:spPr>
            <a:xfrm>
              <a:off x="6102578" y="3147875"/>
              <a:ext cx="2197200" cy="11631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0"/>
            <p:cNvSpPr/>
            <p:nvPr/>
          </p:nvSpPr>
          <p:spPr>
            <a:xfrm>
              <a:off x="6056057" y="3395725"/>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 name="Google Shape;647;p40"/>
          <p:cNvSpPr/>
          <p:nvPr/>
        </p:nvSpPr>
        <p:spPr>
          <a:xfrm>
            <a:off x="6073350" y="1424850"/>
            <a:ext cx="21939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0"/>
          <p:cNvSpPr/>
          <p:nvPr/>
        </p:nvSpPr>
        <p:spPr>
          <a:xfrm>
            <a:off x="3483611" y="3145201"/>
            <a:ext cx="21939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0"/>
          <p:cNvSpPr/>
          <p:nvPr/>
        </p:nvSpPr>
        <p:spPr>
          <a:xfrm>
            <a:off x="909600" y="1424700"/>
            <a:ext cx="21939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0"/>
          <p:cNvSpPr txBox="1"/>
          <p:nvPr>
            <p:ph idx="1" type="subTitle"/>
          </p:nvPr>
        </p:nvSpPr>
        <p:spPr>
          <a:xfrm>
            <a:off x="735650" y="1424838"/>
            <a:ext cx="2507400" cy="37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51" name="Google Shape;651;p40"/>
          <p:cNvSpPr txBox="1"/>
          <p:nvPr>
            <p:ph idx="5" type="subTitle"/>
          </p:nvPr>
        </p:nvSpPr>
        <p:spPr>
          <a:xfrm>
            <a:off x="3318300" y="3145314"/>
            <a:ext cx="2507400" cy="37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652" name="Google Shape;652;p40"/>
          <p:cNvSpPr txBox="1"/>
          <p:nvPr>
            <p:ph idx="6" type="subTitle"/>
          </p:nvPr>
        </p:nvSpPr>
        <p:spPr>
          <a:xfrm>
            <a:off x="5916603" y="1424988"/>
            <a:ext cx="2507400" cy="37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653" name="Google Shape;653;p40"/>
          <p:cNvSpPr txBox="1"/>
          <p:nvPr>
            <p:ph type="title"/>
          </p:nvPr>
        </p:nvSpPr>
        <p:spPr>
          <a:xfrm>
            <a:off x="720000" y="5394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SETS US APART?</a:t>
            </a:r>
            <a:endParaRPr/>
          </a:p>
        </p:txBody>
      </p:sp>
      <p:sp>
        <p:nvSpPr>
          <p:cNvPr id="654" name="Google Shape;654;p40"/>
          <p:cNvSpPr txBox="1"/>
          <p:nvPr>
            <p:ph idx="2" type="subTitle"/>
          </p:nvPr>
        </p:nvSpPr>
        <p:spPr>
          <a:xfrm>
            <a:off x="735650" y="1862969"/>
            <a:ext cx="2507400" cy="89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a:t>
            </a:r>
            <a:r>
              <a:rPr lang="en"/>
              <a:t>s the closest planet to the Sun and also the smallest one in our Solar System</a:t>
            </a:r>
            <a:endParaRPr/>
          </a:p>
        </p:txBody>
      </p:sp>
      <p:sp>
        <p:nvSpPr>
          <p:cNvPr id="655" name="Google Shape;655;p40"/>
          <p:cNvSpPr txBox="1"/>
          <p:nvPr>
            <p:ph idx="3" type="subTitle"/>
          </p:nvPr>
        </p:nvSpPr>
        <p:spPr>
          <a:xfrm>
            <a:off x="3318300" y="3583445"/>
            <a:ext cx="2507400" cy="89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farthest planet from the Sun and the fourth-largest in our Solar System</a:t>
            </a:r>
            <a:endParaRPr/>
          </a:p>
        </p:txBody>
      </p:sp>
      <p:sp>
        <p:nvSpPr>
          <p:cNvPr id="656" name="Google Shape;656;p40"/>
          <p:cNvSpPr txBox="1"/>
          <p:nvPr>
            <p:ph idx="4" type="subTitle"/>
          </p:nvPr>
        </p:nvSpPr>
        <p:spPr>
          <a:xfrm>
            <a:off x="5916603" y="1863119"/>
            <a:ext cx="2507400" cy="89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not hot. It’s full of iron oxide dust</a:t>
            </a:r>
            <a:endParaRPr/>
          </a:p>
        </p:txBody>
      </p:sp>
      <p:grpSp>
        <p:nvGrpSpPr>
          <p:cNvPr id="657" name="Google Shape;657;p40"/>
          <p:cNvGrpSpPr/>
          <p:nvPr/>
        </p:nvGrpSpPr>
        <p:grpSpPr>
          <a:xfrm>
            <a:off x="-9300" y="1113725"/>
            <a:ext cx="9180300" cy="3508800"/>
            <a:chOff x="-9300" y="1113725"/>
            <a:chExt cx="9180300" cy="3508800"/>
          </a:xfrm>
        </p:grpSpPr>
        <p:cxnSp>
          <p:nvCxnSpPr>
            <p:cNvPr id="658" name="Google Shape;658;p40"/>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659" name="Google Shape;659;p40"/>
            <p:cNvGrpSpPr/>
            <p:nvPr/>
          </p:nvGrpSpPr>
          <p:grpSpPr>
            <a:xfrm>
              <a:off x="-9300" y="1113725"/>
              <a:ext cx="9180300" cy="3508800"/>
              <a:chOff x="-9300" y="1113725"/>
              <a:chExt cx="9180300" cy="3508800"/>
            </a:xfrm>
          </p:grpSpPr>
          <p:cxnSp>
            <p:nvCxnSpPr>
              <p:cNvPr id="660" name="Google Shape;660;p40"/>
              <p:cNvCxnSpPr/>
              <p:nvPr/>
            </p:nvCxnSpPr>
            <p:spPr>
              <a:xfrm>
                <a:off x="3244525" y="1113725"/>
                <a:ext cx="0" cy="3508800"/>
              </a:xfrm>
              <a:prstGeom prst="straightConnector1">
                <a:avLst/>
              </a:prstGeom>
              <a:noFill/>
              <a:ln cap="flat" cmpd="sng" w="9525">
                <a:solidFill>
                  <a:schemeClr val="dk1"/>
                </a:solidFill>
                <a:prstDash val="dash"/>
                <a:round/>
                <a:headEnd len="med" w="med" type="none"/>
                <a:tailEnd len="med" w="med" type="none"/>
              </a:ln>
            </p:spPr>
          </p:cxnSp>
          <p:cxnSp>
            <p:nvCxnSpPr>
              <p:cNvPr id="661" name="Google Shape;661;p40"/>
              <p:cNvCxnSpPr/>
              <p:nvPr/>
            </p:nvCxnSpPr>
            <p:spPr>
              <a:xfrm>
                <a:off x="5916600" y="1113725"/>
                <a:ext cx="0" cy="3508800"/>
              </a:xfrm>
              <a:prstGeom prst="straightConnector1">
                <a:avLst/>
              </a:prstGeom>
              <a:noFill/>
              <a:ln cap="flat" cmpd="sng" w="9525">
                <a:solidFill>
                  <a:schemeClr val="dk1"/>
                </a:solidFill>
                <a:prstDash val="dash"/>
                <a:round/>
                <a:headEnd len="med" w="med" type="none"/>
                <a:tailEnd len="med" w="med" type="none"/>
              </a:ln>
            </p:spPr>
          </p:cxnSp>
          <p:cxnSp>
            <p:nvCxnSpPr>
              <p:cNvPr id="662" name="Google Shape;662;p40"/>
              <p:cNvCxnSpPr/>
              <p:nvPr/>
            </p:nvCxnSpPr>
            <p:spPr>
              <a:xfrm>
                <a:off x="-9300" y="2850350"/>
                <a:ext cx="9180300" cy="0"/>
              </a:xfrm>
              <a:prstGeom prst="straightConnector1">
                <a:avLst/>
              </a:prstGeom>
              <a:noFill/>
              <a:ln cap="flat" cmpd="sng" w="9525">
                <a:solidFill>
                  <a:schemeClr val="dk1"/>
                </a:solidFill>
                <a:prstDash val="dash"/>
                <a:round/>
                <a:headEnd len="med" w="med" type="none"/>
                <a:tailEnd len="med" w="med" type="none"/>
              </a:ln>
            </p:spPr>
          </p:cxnSp>
        </p:grpSp>
      </p:grpSp>
      <p:grpSp>
        <p:nvGrpSpPr>
          <p:cNvPr id="663" name="Google Shape;663;p40"/>
          <p:cNvGrpSpPr/>
          <p:nvPr/>
        </p:nvGrpSpPr>
        <p:grpSpPr>
          <a:xfrm>
            <a:off x="4314257" y="1664020"/>
            <a:ext cx="515482" cy="571550"/>
            <a:chOff x="3300325" y="249875"/>
            <a:chExt cx="433725" cy="480900"/>
          </a:xfrm>
        </p:grpSpPr>
        <p:sp>
          <p:nvSpPr>
            <p:cNvPr id="664" name="Google Shape;664;p40"/>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 name="Google Shape;665;p40"/>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 name="Google Shape;666;p40"/>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 name="Google Shape;667;p40"/>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 name="Google Shape;668;p40"/>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 name="Google Shape;669;p40"/>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0" name="Google Shape;670;p40"/>
          <p:cNvGrpSpPr/>
          <p:nvPr/>
        </p:nvGrpSpPr>
        <p:grpSpPr>
          <a:xfrm>
            <a:off x="6888680" y="3447737"/>
            <a:ext cx="578265" cy="572679"/>
            <a:chOff x="5049725" y="1435050"/>
            <a:chExt cx="486550" cy="481850"/>
          </a:xfrm>
        </p:grpSpPr>
        <p:sp>
          <p:nvSpPr>
            <p:cNvPr id="671" name="Google Shape;671;p4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 name="Google Shape;672;p4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 name="Google Shape;673;p4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 name="Google Shape;674;p4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75" name="Google Shape;675;p40"/>
          <p:cNvSpPr/>
          <p:nvPr/>
        </p:nvSpPr>
        <p:spPr>
          <a:xfrm>
            <a:off x="1692085" y="3467526"/>
            <a:ext cx="563230" cy="533102"/>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41"/>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1" name="Google Shape;681;p41"/>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sp>
        <p:nvSpPr>
          <p:cNvPr id="682" name="Google Shape;682;p41"/>
          <p:cNvSpPr txBox="1"/>
          <p:nvPr>
            <p:ph type="title"/>
          </p:nvPr>
        </p:nvSpPr>
        <p:spPr>
          <a:xfrm>
            <a:off x="720000" y="5394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LOCATIONS</a:t>
            </a:r>
            <a:endParaRPr/>
          </a:p>
        </p:txBody>
      </p:sp>
      <p:grpSp>
        <p:nvGrpSpPr>
          <p:cNvPr id="683" name="Google Shape;683;p41"/>
          <p:cNvGrpSpPr/>
          <p:nvPr/>
        </p:nvGrpSpPr>
        <p:grpSpPr>
          <a:xfrm>
            <a:off x="3830527" y="1568226"/>
            <a:ext cx="4593468" cy="2732326"/>
            <a:chOff x="238125" y="732525"/>
            <a:chExt cx="7130500" cy="4241425"/>
          </a:xfrm>
        </p:grpSpPr>
        <p:sp>
          <p:nvSpPr>
            <p:cNvPr id="684" name="Google Shape;684;p4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41"/>
          <p:cNvSpPr/>
          <p:nvPr/>
        </p:nvSpPr>
        <p:spPr>
          <a:xfrm>
            <a:off x="720000" y="1856150"/>
            <a:ext cx="15489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MERCURY</a:t>
            </a:r>
            <a:endParaRPr/>
          </a:p>
        </p:txBody>
      </p:sp>
      <p:sp>
        <p:nvSpPr>
          <p:cNvPr id="799" name="Google Shape;799;p41"/>
          <p:cNvSpPr txBox="1"/>
          <p:nvPr/>
        </p:nvSpPr>
        <p:spPr>
          <a:xfrm>
            <a:off x="746400" y="2223175"/>
            <a:ext cx="1496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Raleway"/>
                <a:ea typeface="Raleway"/>
                <a:cs typeface="Raleway"/>
                <a:sym typeface="Raleway"/>
              </a:rPr>
              <a:t>Mercury is a small planet</a:t>
            </a:r>
            <a:endParaRPr>
              <a:solidFill>
                <a:schemeClr val="dk1"/>
              </a:solidFill>
              <a:latin typeface="Raleway"/>
              <a:ea typeface="Raleway"/>
              <a:cs typeface="Raleway"/>
              <a:sym typeface="Raleway"/>
            </a:endParaRPr>
          </a:p>
        </p:txBody>
      </p:sp>
      <p:sp>
        <p:nvSpPr>
          <p:cNvPr id="800" name="Google Shape;800;p41"/>
          <p:cNvSpPr/>
          <p:nvPr/>
        </p:nvSpPr>
        <p:spPr>
          <a:xfrm>
            <a:off x="2093725" y="3467225"/>
            <a:ext cx="15489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MARS</a:t>
            </a:r>
            <a:endParaRPr/>
          </a:p>
        </p:txBody>
      </p:sp>
      <p:sp>
        <p:nvSpPr>
          <p:cNvPr id="801" name="Google Shape;801;p41"/>
          <p:cNvSpPr txBox="1"/>
          <p:nvPr/>
        </p:nvSpPr>
        <p:spPr>
          <a:xfrm>
            <a:off x="2118325" y="3839213"/>
            <a:ext cx="1499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Raleway"/>
                <a:ea typeface="Raleway"/>
                <a:cs typeface="Raleway"/>
                <a:sym typeface="Raleway"/>
              </a:rPr>
              <a:t>Mars is full of iron oxide dust</a:t>
            </a:r>
            <a:endParaRPr>
              <a:solidFill>
                <a:schemeClr val="dk1"/>
              </a:solidFill>
              <a:latin typeface="Raleway"/>
              <a:ea typeface="Raleway"/>
              <a:cs typeface="Raleway"/>
              <a:sym typeface="Raleway"/>
            </a:endParaRPr>
          </a:p>
        </p:txBody>
      </p:sp>
      <p:sp>
        <p:nvSpPr>
          <p:cNvPr id="802" name="Google Shape;802;p41"/>
          <p:cNvSpPr/>
          <p:nvPr/>
        </p:nvSpPr>
        <p:spPr>
          <a:xfrm>
            <a:off x="1023450" y="1207238"/>
            <a:ext cx="942000" cy="5727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1"/>
          <p:cNvSpPr/>
          <p:nvPr/>
        </p:nvSpPr>
        <p:spPr>
          <a:xfrm>
            <a:off x="966932" y="1299467"/>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1"/>
          <p:cNvSpPr/>
          <p:nvPr/>
        </p:nvSpPr>
        <p:spPr>
          <a:xfrm>
            <a:off x="2397175" y="2818313"/>
            <a:ext cx="942000" cy="5727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1"/>
          <p:cNvSpPr/>
          <p:nvPr/>
        </p:nvSpPr>
        <p:spPr>
          <a:xfrm>
            <a:off x="2340657" y="2910542"/>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 name="Google Shape;806;p41"/>
          <p:cNvGrpSpPr/>
          <p:nvPr/>
        </p:nvGrpSpPr>
        <p:grpSpPr>
          <a:xfrm>
            <a:off x="1303068" y="1309682"/>
            <a:ext cx="382765" cy="367810"/>
            <a:chOff x="-62890750" y="3747425"/>
            <a:chExt cx="330825" cy="317900"/>
          </a:xfrm>
        </p:grpSpPr>
        <p:sp>
          <p:nvSpPr>
            <p:cNvPr id="807" name="Google Shape;807;p41"/>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1"/>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1"/>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1"/>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1"/>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1"/>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1"/>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1"/>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1"/>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1"/>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1"/>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1"/>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1"/>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1"/>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41"/>
          <p:cNvGrpSpPr/>
          <p:nvPr/>
        </p:nvGrpSpPr>
        <p:grpSpPr>
          <a:xfrm>
            <a:off x="2684993" y="2921538"/>
            <a:ext cx="366364" cy="366248"/>
            <a:chOff x="-60255350" y="3733825"/>
            <a:chExt cx="316650" cy="316550"/>
          </a:xfrm>
        </p:grpSpPr>
        <p:sp>
          <p:nvSpPr>
            <p:cNvPr id="822" name="Google Shape;822;p41"/>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1"/>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1"/>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1"/>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1"/>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1"/>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1"/>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 name="Google Shape;829;p41"/>
          <p:cNvSpPr/>
          <p:nvPr/>
        </p:nvSpPr>
        <p:spPr>
          <a:xfrm>
            <a:off x="4465350" y="2344000"/>
            <a:ext cx="231000" cy="1404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1"/>
          <p:cNvSpPr/>
          <p:nvPr/>
        </p:nvSpPr>
        <p:spPr>
          <a:xfrm>
            <a:off x="5089500" y="3477138"/>
            <a:ext cx="231000" cy="1404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 name="Google Shape;831;p41"/>
          <p:cNvCxnSpPr>
            <a:stCxn id="829" idx="0"/>
            <a:endCxn id="802" idx="3"/>
          </p:cNvCxnSpPr>
          <p:nvPr/>
        </p:nvCxnSpPr>
        <p:spPr>
          <a:xfrm flipH="1" rot="5400000">
            <a:off x="2847900" y="611050"/>
            <a:ext cx="850500" cy="2615400"/>
          </a:xfrm>
          <a:prstGeom prst="bentConnector2">
            <a:avLst/>
          </a:prstGeom>
          <a:noFill/>
          <a:ln cap="flat" cmpd="sng" w="9525">
            <a:solidFill>
              <a:schemeClr val="dk1"/>
            </a:solidFill>
            <a:prstDash val="dash"/>
            <a:round/>
            <a:headEnd len="med" w="med" type="none"/>
            <a:tailEnd len="med" w="med" type="oval"/>
          </a:ln>
        </p:spPr>
      </p:cxnSp>
      <p:cxnSp>
        <p:nvCxnSpPr>
          <p:cNvPr id="832" name="Google Shape;832;p41"/>
          <p:cNvCxnSpPr>
            <a:stCxn id="830" idx="1"/>
            <a:endCxn id="804" idx="3"/>
          </p:cNvCxnSpPr>
          <p:nvPr/>
        </p:nvCxnSpPr>
        <p:spPr>
          <a:xfrm rot="10800000">
            <a:off x="3339300" y="3104538"/>
            <a:ext cx="1750200" cy="442800"/>
          </a:xfrm>
          <a:prstGeom prst="bentConnector3">
            <a:avLst>
              <a:gd fmla="val 50004" name="adj1"/>
            </a:avLst>
          </a:prstGeom>
          <a:noFill/>
          <a:ln cap="flat" cmpd="sng" w="9525">
            <a:solidFill>
              <a:schemeClr val="dk1"/>
            </a:solidFill>
            <a:prstDash val="dash"/>
            <a:round/>
            <a:headEnd len="med" w="med" type="none"/>
            <a:tailEnd len="med" w="med" type="oval"/>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sp>
        <p:nvSpPr>
          <p:cNvPr id="837" name="Google Shape;837;p42"/>
          <p:cNvSpPr/>
          <p:nvPr/>
        </p:nvSpPr>
        <p:spPr>
          <a:xfrm>
            <a:off x="3163175" y="546150"/>
            <a:ext cx="5980800" cy="28170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2"/>
          <p:cNvSpPr/>
          <p:nvPr/>
        </p:nvSpPr>
        <p:spPr>
          <a:xfrm>
            <a:off x="3629507" y="3699275"/>
            <a:ext cx="4799400" cy="531900"/>
          </a:xfrm>
          <a:prstGeom prst="roundRect">
            <a:avLst>
              <a:gd fmla="val 50000" name="adj"/>
            </a:avLst>
          </a:prstGeom>
          <a:solidFill>
            <a:srgbClr val="595959">
              <a:alpha val="37500"/>
            </a:srgbClr>
          </a:solidFill>
          <a:ln cap="flat" cmpd="sng" w="9525">
            <a:solidFill>
              <a:srgbClr val="FFFF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2"/>
          <p:cNvSpPr txBox="1"/>
          <p:nvPr>
            <p:ph type="title"/>
          </p:nvPr>
        </p:nvSpPr>
        <p:spPr>
          <a:xfrm>
            <a:off x="3664762" y="3699275"/>
            <a:ext cx="47289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840" name="Google Shape;840;p42"/>
          <p:cNvSpPr txBox="1"/>
          <p:nvPr>
            <p:ph idx="1" type="subTitle"/>
          </p:nvPr>
        </p:nvSpPr>
        <p:spPr>
          <a:xfrm>
            <a:off x="3664757" y="754175"/>
            <a:ext cx="4728900" cy="240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841" name="Google Shape;841;p42"/>
          <p:cNvGrpSpPr/>
          <p:nvPr/>
        </p:nvGrpSpPr>
        <p:grpSpPr>
          <a:xfrm>
            <a:off x="46800" y="546150"/>
            <a:ext cx="9097200" cy="4072800"/>
            <a:chOff x="46800" y="546150"/>
            <a:chExt cx="9097200" cy="4072800"/>
          </a:xfrm>
        </p:grpSpPr>
        <p:cxnSp>
          <p:nvCxnSpPr>
            <p:cNvPr id="842" name="Google Shape;842;p42"/>
            <p:cNvCxnSpPr/>
            <p:nvPr/>
          </p:nvCxnSpPr>
          <p:spPr>
            <a:xfrm>
              <a:off x="3151913" y="546150"/>
              <a:ext cx="0" cy="4072800"/>
            </a:xfrm>
            <a:prstGeom prst="straightConnector1">
              <a:avLst/>
            </a:prstGeom>
            <a:noFill/>
            <a:ln cap="flat" cmpd="sng" w="9525">
              <a:solidFill>
                <a:schemeClr val="dk1"/>
              </a:solidFill>
              <a:prstDash val="dash"/>
              <a:round/>
              <a:headEnd len="med" w="med" type="none"/>
              <a:tailEnd len="med" w="med" type="none"/>
            </a:ln>
          </p:spPr>
        </p:cxnSp>
        <p:cxnSp>
          <p:nvCxnSpPr>
            <p:cNvPr id="843" name="Google Shape;843;p42"/>
            <p:cNvCxnSpPr/>
            <p:nvPr/>
          </p:nvCxnSpPr>
          <p:spPr>
            <a:xfrm>
              <a:off x="46800" y="3363075"/>
              <a:ext cx="9097200" cy="0"/>
            </a:xfrm>
            <a:prstGeom prst="straightConnector1">
              <a:avLst/>
            </a:prstGeom>
            <a:noFill/>
            <a:ln cap="flat" cmpd="sng" w="9525">
              <a:solidFill>
                <a:srgbClr val="FFFF99"/>
              </a:solidFill>
              <a:prstDash val="dash"/>
              <a:round/>
              <a:headEnd len="med" w="med" type="none"/>
              <a:tailEnd len="med" w="med" type="none"/>
            </a:ln>
          </p:spPr>
        </p:cxnSp>
      </p:grpSp>
      <p:grpSp>
        <p:nvGrpSpPr>
          <p:cNvPr id="844" name="Google Shape;844;p42"/>
          <p:cNvGrpSpPr/>
          <p:nvPr/>
        </p:nvGrpSpPr>
        <p:grpSpPr>
          <a:xfrm>
            <a:off x="96225" y="698425"/>
            <a:ext cx="502500" cy="1523170"/>
            <a:chOff x="7668100" y="2868300"/>
            <a:chExt cx="502500" cy="1523170"/>
          </a:xfrm>
        </p:grpSpPr>
        <p:grpSp>
          <p:nvGrpSpPr>
            <p:cNvPr id="845" name="Google Shape;845;p42"/>
            <p:cNvGrpSpPr/>
            <p:nvPr/>
          </p:nvGrpSpPr>
          <p:grpSpPr>
            <a:xfrm>
              <a:off x="7668100" y="2868300"/>
              <a:ext cx="502500" cy="1020670"/>
              <a:chOff x="106350" y="3436300"/>
              <a:chExt cx="502500" cy="1020670"/>
            </a:xfrm>
          </p:grpSpPr>
          <p:sp>
            <p:nvSpPr>
              <p:cNvPr id="846" name="Google Shape;846;p42"/>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2"/>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42"/>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49" name="Google Shape;849;p42"/>
          <p:cNvPicPr preferRelativeResize="0"/>
          <p:nvPr/>
        </p:nvPicPr>
        <p:blipFill rotWithShape="1">
          <a:blip r:embed="rId3">
            <a:alphaModFix amt="56000"/>
          </a:blip>
          <a:srcRect b="23739" l="23288" r="36855" t="45514"/>
          <a:stretch/>
        </p:blipFill>
        <p:spPr>
          <a:xfrm rot="5400000">
            <a:off x="665950" y="1384073"/>
            <a:ext cx="2422500" cy="1051200"/>
          </a:xfrm>
          <a:prstGeom prst="roundRect">
            <a:avLst>
              <a:gd fmla="val 16667" name="adj"/>
            </a:avLst>
          </a:prstGeom>
          <a:noFill/>
          <a:ln cap="flat" cmpd="sng" w="9525">
            <a:solidFill>
              <a:schemeClr val="dk1"/>
            </a:solidFill>
            <a:prstDash val="solid"/>
            <a:round/>
            <a:headEnd len="sm" w="sm" type="none"/>
            <a:tailEnd len="sm" w="sm" type="none"/>
          </a:ln>
        </p:spPr>
      </p:pic>
      <p:sp>
        <p:nvSpPr>
          <p:cNvPr id="850" name="Google Shape;850;p42"/>
          <p:cNvSpPr/>
          <p:nvPr/>
        </p:nvSpPr>
        <p:spPr>
          <a:xfrm rot="5400000">
            <a:off x="1936469" y="663569"/>
            <a:ext cx="90600" cy="90600"/>
          </a:xfrm>
          <a:prstGeom prst="flowChartConnector">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 name="Google Shape;851;p42"/>
          <p:cNvGrpSpPr/>
          <p:nvPr/>
        </p:nvGrpSpPr>
        <p:grpSpPr>
          <a:xfrm>
            <a:off x="8548725" y="3454888"/>
            <a:ext cx="502500" cy="1020670"/>
            <a:chOff x="106350" y="3436300"/>
            <a:chExt cx="502500" cy="1020670"/>
          </a:xfrm>
        </p:grpSpPr>
        <p:sp>
          <p:nvSpPr>
            <p:cNvPr id="852" name="Google Shape;852;p42"/>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2"/>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 name="Google Shape;854;p42"/>
          <p:cNvGrpSpPr/>
          <p:nvPr/>
        </p:nvGrpSpPr>
        <p:grpSpPr>
          <a:xfrm>
            <a:off x="2123989" y="3699190"/>
            <a:ext cx="601016" cy="602517"/>
            <a:chOff x="-16419350" y="3308400"/>
            <a:chExt cx="304050" cy="304825"/>
          </a:xfrm>
        </p:grpSpPr>
        <p:sp>
          <p:nvSpPr>
            <p:cNvPr id="855" name="Google Shape;855;p4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 name="Google Shape;862;p42"/>
          <p:cNvGrpSpPr/>
          <p:nvPr/>
        </p:nvGrpSpPr>
        <p:grpSpPr>
          <a:xfrm>
            <a:off x="1096059" y="3699190"/>
            <a:ext cx="601016" cy="602517"/>
            <a:chOff x="-16419350" y="3308400"/>
            <a:chExt cx="304050" cy="304825"/>
          </a:xfrm>
        </p:grpSpPr>
        <p:sp>
          <p:nvSpPr>
            <p:cNvPr id="863" name="Google Shape;863;p4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43"/>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3"/>
          <p:cNvSpPr/>
          <p:nvPr/>
        </p:nvSpPr>
        <p:spPr>
          <a:xfrm>
            <a:off x="723408" y="1581238"/>
            <a:ext cx="20871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3"/>
          <p:cNvSpPr/>
          <p:nvPr/>
        </p:nvSpPr>
        <p:spPr>
          <a:xfrm>
            <a:off x="6335592" y="1581238"/>
            <a:ext cx="2085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3"/>
          <p:cNvSpPr/>
          <p:nvPr/>
        </p:nvSpPr>
        <p:spPr>
          <a:xfrm>
            <a:off x="723408" y="3315464"/>
            <a:ext cx="20871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3"/>
          <p:cNvSpPr/>
          <p:nvPr/>
        </p:nvSpPr>
        <p:spPr>
          <a:xfrm>
            <a:off x="6335592" y="3315464"/>
            <a:ext cx="2085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3"/>
          <p:cNvSpPr txBox="1"/>
          <p:nvPr>
            <p:ph idx="1" type="subTitle"/>
          </p:nvPr>
        </p:nvSpPr>
        <p:spPr>
          <a:xfrm>
            <a:off x="724340" y="1591613"/>
            <a:ext cx="2087100" cy="337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MA</a:t>
            </a:r>
            <a:r>
              <a:rPr lang="en"/>
              <a:t>RS</a:t>
            </a:r>
            <a:endParaRPr/>
          </a:p>
        </p:txBody>
      </p:sp>
      <p:sp>
        <p:nvSpPr>
          <p:cNvPr id="880" name="Google Shape;880;p43"/>
          <p:cNvSpPr txBox="1"/>
          <p:nvPr>
            <p:ph idx="2" type="subTitle"/>
          </p:nvPr>
        </p:nvSpPr>
        <p:spPr>
          <a:xfrm>
            <a:off x="724340" y="3325828"/>
            <a:ext cx="2087100" cy="337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881" name="Google Shape;881;p43"/>
          <p:cNvSpPr txBox="1"/>
          <p:nvPr>
            <p:ph idx="3" type="subTitle"/>
          </p:nvPr>
        </p:nvSpPr>
        <p:spPr>
          <a:xfrm>
            <a:off x="6336524" y="1591613"/>
            <a:ext cx="2085000" cy="33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882" name="Google Shape;882;p43"/>
          <p:cNvSpPr txBox="1"/>
          <p:nvPr>
            <p:ph idx="4" type="subTitle"/>
          </p:nvPr>
        </p:nvSpPr>
        <p:spPr>
          <a:xfrm>
            <a:off x="6336524" y="3325828"/>
            <a:ext cx="2085000" cy="33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883" name="Google Shape;883;p43"/>
          <p:cNvSpPr txBox="1"/>
          <p:nvPr>
            <p:ph idx="5" type="subTitle"/>
          </p:nvPr>
        </p:nvSpPr>
        <p:spPr>
          <a:xfrm>
            <a:off x="724340" y="1997260"/>
            <a:ext cx="2087100" cy="484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Mars is actually a very cold place</a:t>
            </a:r>
            <a:endParaRPr/>
          </a:p>
        </p:txBody>
      </p:sp>
      <p:sp>
        <p:nvSpPr>
          <p:cNvPr id="884" name="Google Shape;884;p43"/>
          <p:cNvSpPr txBox="1"/>
          <p:nvPr>
            <p:ph idx="6" type="subTitle"/>
          </p:nvPr>
        </p:nvSpPr>
        <p:spPr>
          <a:xfrm>
            <a:off x="6336524" y="1997260"/>
            <a:ext cx="20850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farthest planet from the Sun</a:t>
            </a:r>
            <a:endParaRPr/>
          </a:p>
        </p:txBody>
      </p:sp>
      <p:sp>
        <p:nvSpPr>
          <p:cNvPr id="885" name="Google Shape;885;p43"/>
          <p:cNvSpPr txBox="1"/>
          <p:nvPr>
            <p:ph idx="7" type="subTitle"/>
          </p:nvPr>
        </p:nvSpPr>
        <p:spPr>
          <a:xfrm>
            <a:off x="724340" y="3731087"/>
            <a:ext cx="2087100" cy="484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It’s the closest planet to the Sun</a:t>
            </a:r>
            <a:endParaRPr/>
          </a:p>
        </p:txBody>
      </p:sp>
      <p:sp>
        <p:nvSpPr>
          <p:cNvPr id="886" name="Google Shape;886;p43"/>
          <p:cNvSpPr txBox="1"/>
          <p:nvPr>
            <p:ph idx="8" type="subTitle"/>
          </p:nvPr>
        </p:nvSpPr>
        <p:spPr>
          <a:xfrm>
            <a:off x="6336524" y="3731087"/>
            <a:ext cx="20850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the ringed one and a gas giant</a:t>
            </a:r>
            <a:endParaRPr/>
          </a:p>
        </p:txBody>
      </p:sp>
      <p:sp>
        <p:nvSpPr>
          <p:cNvPr id="887" name="Google Shape;887;p43"/>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GUIDING PRINCIPLES</a:t>
            </a:r>
            <a:endParaRPr/>
          </a:p>
        </p:txBody>
      </p:sp>
      <p:grpSp>
        <p:nvGrpSpPr>
          <p:cNvPr id="888" name="Google Shape;888;p43"/>
          <p:cNvGrpSpPr/>
          <p:nvPr/>
        </p:nvGrpSpPr>
        <p:grpSpPr>
          <a:xfrm>
            <a:off x="-9300" y="1113725"/>
            <a:ext cx="9180300" cy="3508800"/>
            <a:chOff x="-9300" y="1113725"/>
            <a:chExt cx="9180300" cy="3508800"/>
          </a:xfrm>
        </p:grpSpPr>
        <p:cxnSp>
          <p:nvCxnSpPr>
            <p:cNvPr id="889" name="Google Shape;889;p43"/>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cxnSp>
          <p:nvCxnSpPr>
            <p:cNvPr id="890" name="Google Shape;890;p43"/>
            <p:cNvCxnSpPr/>
            <p:nvPr/>
          </p:nvCxnSpPr>
          <p:spPr>
            <a:xfrm>
              <a:off x="4570875" y="1113725"/>
              <a:ext cx="0" cy="3508800"/>
            </a:xfrm>
            <a:prstGeom prst="straightConnector1">
              <a:avLst/>
            </a:prstGeom>
            <a:noFill/>
            <a:ln cap="flat" cmpd="sng" w="9525">
              <a:solidFill>
                <a:schemeClr val="dk1"/>
              </a:solidFill>
              <a:prstDash val="dash"/>
              <a:round/>
              <a:headEnd len="med" w="med" type="none"/>
              <a:tailEnd len="med" w="med" type="none"/>
            </a:ln>
          </p:spPr>
        </p:cxnSp>
        <p:cxnSp>
          <p:nvCxnSpPr>
            <p:cNvPr id="891" name="Google Shape;891;p43"/>
            <p:cNvCxnSpPr/>
            <p:nvPr/>
          </p:nvCxnSpPr>
          <p:spPr>
            <a:xfrm>
              <a:off x="-9300" y="2850350"/>
              <a:ext cx="9180300" cy="0"/>
            </a:xfrm>
            <a:prstGeom prst="straightConnector1">
              <a:avLst/>
            </a:prstGeom>
            <a:noFill/>
            <a:ln cap="flat" cmpd="sng" w="9525">
              <a:solidFill>
                <a:schemeClr val="dk1"/>
              </a:solidFill>
              <a:prstDash val="dash"/>
              <a:round/>
              <a:headEnd len="med" w="med" type="none"/>
              <a:tailEnd len="med" w="med" type="none"/>
            </a:ln>
          </p:spPr>
        </p:cxnSp>
      </p:grpSp>
      <p:sp>
        <p:nvSpPr>
          <p:cNvPr id="892" name="Google Shape;892;p43"/>
          <p:cNvSpPr/>
          <p:nvPr/>
        </p:nvSpPr>
        <p:spPr>
          <a:xfrm>
            <a:off x="3007559" y="1581238"/>
            <a:ext cx="1373400" cy="834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3"/>
          <p:cNvSpPr/>
          <p:nvPr/>
        </p:nvSpPr>
        <p:spPr>
          <a:xfrm>
            <a:off x="2961029" y="1829079"/>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3"/>
          <p:cNvSpPr/>
          <p:nvPr/>
        </p:nvSpPr>
        <p:spPr>
          <a:xfrm flipH="1">
            <a:off x="4764104" y="1581238"/>
            <a:ext cx="1373400" cy="834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3"/>
          <p:cNvSpPr/>
          <p:nvPr/>
        </p:nvSpPr>
        <p:spPr>
          <a:xfrm flipH="1">
            <a:off x="6093434" y="1829079"/>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3"/>
          <p:cNvSpPr/>
          <p:nvPr/>
        </p:nvSpPr>
        <p:spPr>
          <a:xfrm>
            <a:off x="3006496" y="3315463"/>
            <a:ext cx="1373400" cy="834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3"/>
          <p:cNvSpPr/>
          <p:nvPr/>
        </p:nvSpPr>
        <p:spPr>
          <a:xfrm>
            <a:off x="2959966" y="3563304"/>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3"/>
          <p:cNvSpPr/>
          <p:nvPr/>
        </p:nvSpPr>
        <p:spPr>
          <a:xfrm flipH="1">
            <a:off x="4763041" y="3315463"/>
            <a:ext cx="1373400" cy="834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3"/>
          <p:cNvSpPr/>
          <p:nvPr/>
        </p:nvSpPr>
        <p:spPr>
          <a:xfrm flipH="1">
            <a:off x="6092371" y="3563304"/>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 name="Google Shape;900;p43"/>
          <p:cNvGrpSpPr/>
          <p:nvPr/>
        </p:nvGrpSpPr>
        <p:grpSpPr>
          <a:xfrm>
            <a:off x="3537672" y="3563616"/>
            <a:ext cx="305386" cy="338602"/>
            <a:chOff x="3300325" y="249875"/>
            <a:chExt cx="433725" cy="480900"/>
          </a:xfrm>
        </p:grpSpPr>
        <p:sp>
          <p:nvSpPr>
            <p:cNvPr id="901" name="Google Shape;901;p43"/>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 name="Google Shape;902;p43"/>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 name="Google Shape;903;p43"/>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 name="Google Shape;904;p43"/>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 name="Google Shape;905;p43"/>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 name="Google Shape;906;p43"/>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 name="Google Shape;907;p43"/>
          <p:cNvGrpSpPr/>
          <p:nvPr/>
        </p:nvGrpSpPr>
        <p:grpSpPr>
          <a:xfrm>
            <a:off x="5283049" y="1829039"/>
            <a:ext cx="343442" cy="339288"/>
            <a:chOff x="3858100" y="1435075"/>
            <a:chExt cx="487775" cy="481875"/>
          </a:xfrm>
        </p:grpSpPr>
        <p:sp>
          <p:nvSpPr>
            <p:cNvPr id="908" name="Google Shape;908;p43"/>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 name="Google Shape;909;p43"/>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 name="Google Shape;910;p43"/>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 name="Google Shape;911;p43"/>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 name="Google Shape;912;p43"/>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3" name="Google Shape;913;p43"/>
          <p:cNvGrpSpPr/>
          <p:nvPr/>
        </p:nvGrpSpPr>
        <p:grpSpPr>
          <a:xfrm>
            <a:off x="3520085" y="1829061"/>
            <a:ext cx="342580" cy="339271"/>
            <a:chOff x="5049725" y="1435050"/>
            <a:chExt cx="486550" cy="481850"/>
          </a:xfrm>
        </p:grpSpPr>
        <p:sp>
          <p:nvSpPr>
            <p:cNvPr id="914" name="Google Shape;914;p43"/>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 name="Google Shape;915;p43"/>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 name="Google Shape;916;p43"/>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 name="Google Shape;917;p43"/>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 name="Google Shape;918;p43"/>
          <p:cNvGrpSpPr/>
          <p:nvPr/>
        </p:nvGrpSpPr>
        <p:grpSpPr>
          <a:xfrm>
            <a:off x="5307670" y="3563277"/>
            <a:ext cx="292078" cy="339253"/>
            <a:chOff x="4492800" y="2027925"/>
            <a:chExt cx="414825" cy="481825"/>
          </a:xfrm>
        </p:grpSpPr>
        <p:sp>
          <p:nvSpPr>
            <p:cNvPr id="919" name="Google Shape;919;p43"/>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 name="Google Shape;920;p43"/>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44"/>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4"/>
          <p:cNvSpPr/>
          <p:nvPr/>
        </p:nvSpPr>
        <p:spPr>
          <a:xfrm>
            <a:off x="719900" y="1632025"/>
            <a:ext cx="1992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COMPANY 1</a:t>
            </a:r>
            <a:endParaRPr sz="1700">
              <a:solidFill>
                <a:schemeClr val="dk1"/>
              </a:solidFill>
              <a:latin typeface="Bodoni Moda"/>
              <a:ea typeface="Bodoni Moda"/>
              <a:cs typeface="Bodoni Moda"/>
              <a:sym typeface="Bodoni Moda"/>
            </a:endParaRPr>
          </a:p>
        </p:txBody>
      </p:sp>
      <p:sp>
        <p:nvSpPr>
          <p:cNvPr id="927" name="Google Shape;927;p44"/>
          <p:cNvSpPr/>
          <p:nvPr/>
        </p:nvSpPr>
        <p:spPr>
          <a:xfrm>
            <a:off x="6431975" y="3201956"/>
            <a:ext cx="1992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COMPANY 3</a:t>
            </a:r>
            <a:endParaRPr/>
          </a:p>
        </p:txBody>
      </p:sp>
      <p:sp>
        <p:nvSpPr>
          <p:cNvPr id="928" name="Google Shape;928;p44"/>
          <p:cNvSpPr/>
          <p:nvPr/>
        </p:nvSpPr>
        <p:spPr>
          <a:xfrm>
            <a:off x="6431975" y="1632025"/>
            <a:ext cx="1992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OUR COMPANY</a:t>
            </a:r>
            <a:endParaRPr/>
          </a:p>
        </p:txBody>
      </p:sp>
      <p:sp>
        <p:nvSpPr>
          <p:cNvPr id="929" name="Google Shape;929;p44"/>
          <p:cNvSpPr/>
          <p:nvPr/>
        </p:nvSpPr>
        <p:spPr>
          <a:xfrm>
            <a:off x="719959" y="3201955"/>
            <a:ext cx="1992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COMPANY 2</a:t>
            </a:r>
            <a:endParaRPr sz="1700">
              <a:solidFill>
                <a:schemeClr val="dk1"/>
              </a:solidFill>
              <a:latin typeface="Bodoni Moda"/>
              <a:ea typeface="Bodoni Moda"/>
              <a:cs typeface="Bodoni Moda"/>
              <a:sym typeface="Bodoni Moda"/>
            </a:endParaRPr>
          </a:p>
        </p:txBody>
      </p:sp>
      <p:sp>
        <p:nvSpPr>
          <p:cNvPr id="930" name="Google Shape;930;p44"/>
          <p:cNvSpPr/>
          <p:nvPr/>
        </p:nvSpPr>
        <p:spPr>
          <a:xfrm>
            <a:off x="2828075" y="1778875"/>
            <a:ext cx="3487800" cy="212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4"/>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SHARE</a:t>
            </a:r>
            <a:endParaRPr/>
          </a:p>
        </p:txBody>
      </p:sp>
      <p:sp>
        <p:nvSpPr>
          <p:cNvPr id="932" name="Google Shape;932;p44"/>
          <p:cNvSpPr txBox="1"/>
          <p:nvPr/>
        </p:nvSpPr>
        <p:spPr>
          <a:xfrm>
            <a:off x="753853" y="1999051"/>
            <a:ext cx="19242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Mercury is a small planet</a:t>
            </a:r>
            <a:endParaRPr>
              <a:solidFill>
                <a:schemeClr val="dk1"/>
              </a:solidFill>
              <a:latin typeface="Raleway"/>
              <a:ea typeface="Raleway"/>
              <a:cs typeface="Raleway"/>
              <a:sym typeface="Raleway"/>
            </a:endParaRPr>
          </a:p>
        </p:txBody>
      </p:sp>
      <p:sp>
        <p:nvSpPr>
          <p:cNvPr id="933" name="Google Shape;933;p44"/>
          <p:cNvSpPr txBox="1"/>
          <p:nvPr/>
        </p:nvSpPr>
        <p:spPr>
          <a:xfrm>
            <a:off x="751596" y="3573948"/>
            <a:ext cx="1928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Earth is the planet with life</a:t>
            </a:r>
            <a:endParaRPr>
              <a:solidFill>
                <a:schemeClr val="dk1"/>
              </a:solidFill>
              <a:latin typeface="Raleway"/>
              <a:ea typeface="Raleway"/>
              <a:cs typeface="Raleway"/>
              <a:sym typeface="Raleway"/>
            </a:endParaRPr>
          </a:p>
        </p:txBody>
      </p:sp>
      <p:sp>
        <p:nvSpPr>
          <p:cNvPr id="934" name="Google Shape;934;p44"/>
          <p:cNvSpPr txBox="1"/>
          <p:nvPr/>
        </p:nvSpPr>
        <p:spPr>
          <a:xfrm>
            <a:off x="6463613" y="1999051"/>
            <a:ext cx="1928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Venus has a beautiful name</a:t>
            </a:r>
            <a:endParaRPr>
              <a:solidFill>
                <a:schemeClr val="dk1"/>
              </a:solidFill>
              <a:latin typeface="Raleway"/>
              <a:ea typeface="Raleway"/>
              <a:cs typeface="Raleway"/>
              <a:sym typeface="Raleway"/>
            </a:endParaRPr>
          </a:p>
        </p:txBody>
      </p:sp>
      <p:sp>
        <p:nvSpPr>
          <p:cNvPr id="935" name="Google Shape;935;p44"/>
          <p:cNvSpPr txBox="1"/>
          <p:nvPr/>
        </p:nvSpPr>
        <p:spPr>
          <a:xfrm>
            <a:off x="6463613" y="3573950"/>
            <a:ext cx="1928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Mars is full of iron oxide dust</a:t>
            </a:r>
            <a:endParaRPr>
              <a:solidFill>
                <a:schemeClr val="dk1"/>
              </a:solidFill>
              <a:latin typeface="Raleway"/>
              <a:ea typeface="Raleway"/>
              <a:cs typeface="Raleway"/>
              <a:sym typeface="Raleway"/>
            </a:endParaRPr>
          </a:p>
        </p:txBody>
      </p:sp>
      <p:sp>
        <p:nvSpPr>
          <p:cNvPr id="936" name="Google Shape;936;p44"/>
          <p:cNvSpPr txBox="1"/>
          <p:nvPr/>
        </p:nvSpPr>
        <p:spPr>
          <a:xfrm>
            <a:off x="720000" y="4368247"/>
            <a:ext cx="7704000" cy="18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aleway"/>
                <a:ea typeface="Raleway"/>
                <a:cs typeface="Raleway"/>
                <a:sym typeface="Raleway"/>
              </a:rPr>
              <a:t>Follow the link in the graph to modify its data and then paste the new one here. </a:t>
            </a:r>
            <a:r>
              <a:rPr b="1" lang="en" sz="1200">
                <a:solidFill>
                  <a:schemeClr val="dk1"/>
                </a:solidFill>
                <a:uFill>
                  <a:noFill/>
                </a:uFill>
                <a:latin typeface="Raleway"/>
                <a:ea typeface="Raleway"/>
                <a:cs typeface="Raleway"/>
                <a:sym typeface="Raleway"/>
                <a:hlinkClick r:id="rId3">
                  <a:extLst>
                    <a:ext uri="{A12FA001-AC4F-418D-AE19-62706E023703}">
                      <ahyp:hlinkClr val="tx"/>
                    </a:ext>
                  </a:extLst>
                </a:hlinkClick>
              </a:rPr>
              <a:t>For more info, click here</a:t>
            </a:r>
            <a:endParaRPr b="1" sz="1200">
              <a:solidFill>
                <a:schemeClr val="dk1"/>
              </a:solidFill>
              <a:latin typeface="Raleway"/>
              <a:ea typeface="Raleway"/>
              <a:cs typeface="Raleway"/>
              <a:sym typeface="Raleway"/>
            </a:endParaRPr>
          </a:p>
        </p:txBody>
      </p:sp>
      <p:cxnSp>
        <p:nvCxnSpPr>
          <p:cNvPr id="937" name="Google Shape;937;p44"/>
          <p:cNvCxnSpPr/>
          <p:nvPr/>
        </p:nvCxnSpPr>
        <p:spPr>
          <a:xfrm>
            <a:off x="-9300" y="539475"/>
            <a:ext cx="9180300" cy="0"/>
          </a:xfrm>
          <a:prstGeom prst="straightConnector1">
            <a:avLst/>
          </a:prstGeom>
          <a:noFill/>
          <a:ln cap="flat" cmpd="sng" w="9525">
            <a:solidFill>
              <a:schemeClr val="dk1"/>
            </a:solidFill>
            <a:prstDash val="dash"/>
            <a:round/>
            <a:headEnd len="med" w="med" type="none"/>
            <a:tailEnd len="med" w="med" type="none"/>
          </a:ln>
        </p:spPr>
      </p:cxnSp>
      <p:cxnSp>
        <p:nvCxnSpPr>
          <p:cNvPr id="938" name="Google Shape;938;p44"/>
          <p:cNvCxnSpPr/>
          <p:nvPr/>
        </p:nvCxnSpPr>
        <p:spPr>
          <a:xfrm>
            <a:off x="-9300" y="4608500"/>
            <a:ext cx="9180300" cy="0"/>
          </a:xfrm>
          <a:prstGeom prst="straightConnector1">
            <a:avLst/>
          </a:prstGeom>
          <a:noFill/>
          <a:ln cap="flat" cmpd="sng" w="9525">
            <a:solidFill>
              <a:schemeClr val="dk1"/>
            </a:solidFill>
            <a:prstDash val="dash"/>
            <a:round/>
            <a:headEnd len="med" w="med" type="none"/>
            <a:tailEnd len="med" w="med" type="none"/>
          </a:ln>
        </p:spPr>
      </p:cxnSp>
      <p:sp>
        <p:nvSpPr>
          <p:cNvPr id="939" name="Google Shape;939;p44"/>
          <p:cNvSpPr/>
          <p:nvPr/>
        </p:nvSpPr>
        <p:spPr>
          <a:xfrm>
            <a:off x="3332570" y="3864169"/>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4"/>
          <p:cNvSpPr/>
          <p:nvPr/>
        </p:nvSpPr>
        <p:spPr>
          <a:xfrm>
            <a:off x="1171300" y="2950350"/>
            <a:ext cx="784200" cy="183300"/>
          </a:xfrm>
          <a:prstGeom prst="roundRect">
            <a:avLst>
              <a:gd fmla="val 28791"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4"/>
          <p:cNvSpPr/>
          <p:nvPr/>
        </p:nvSpPr>
        <p:spPr>
          <a:xfrm rot="-5400000">
            <a:off x="1725413" y="2904887"/>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4"/>
          <p:cNvSpPr/>
          <p:nvPr/>
        </p:nvSpPr>
        <p:spPr>
          <a:xfrm>
            <a:off x="1171300" y="1377500"/>
            <a:ext cx="784200" cy="183300"/>
          </a:xfrm>
          <a:prstGeom prst="roundRect">
            <a:avLst>
              <a:gd fmla="val 28791"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4"/>
          <p:cNvSpPr/>
          <p:nvPr/>
        </p:nvSpPr>
        <p:spPr>
          <a:xfrm rot="-5400000">
            <a:off x="1725413" y="1332037"/>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4"/>
          <p:cNvSpPr/>
          <p:nvPr/>
        </p:nvSpPr>
        <p:spPr>
          <a:xfrm flipH="1">
            <a:off x="7188450" y="1377500"/>
            <a:ext cx="784200" cy="183300"/>
          </a:xfrm>
          <a:prstGeom prst="roundRect">
            <a:avLst>
              <a:gd fmla="val 28791"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4"/>
          <p:cNvSpPr/>
          <p:nvPr/>
        </p:nvSpPr>
        <p:spPr>
          <a:xfrm flipH="1" rot="5400000">
            <a:off x="7327939" y="1332037"/>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4"/>
          <p:cNvSpPr/>
          <p:nvPr/>
        </p:nvSpPr>
        <p:spPr>
          <a:xfrm flipH="1">
            <a:off x="7188450" y="2950350"/>
            <a:ext cx="784200" cy="183300"/>
          </a:xfrm>
          <a:prstGeom prst="roundRect">
            <a:avLst>
              <a:gd fmla="val 28791"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4"/>
          <p:cNvSpPr/>
          <p:nvPr/>
        </p:nvSpPr>
        <p:spPr>
          <a:xfrm flipH="1" rot="5400000">
            <a:off x="7301539" y="2904887"/>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8" name="Google Shape;948;p44"/>
          <p:cNvCxnSpPr/>
          <p:nvPr/>
        </p:nvCxnSpPr>
        <p:spPr>
          <a:xfrm>
            <a:off x="-9300" y="4311300"/>
            <a:ext cx="9180300" cy="0"/>
          </a:xfrm>
          <a:prstGeom prst="straightConnector1">
            <a:avLst/>
          </a:prstGeom>
          <a:noFill/>
          <a:ln cap="flat" cmpd="sng" w="9525">
            <a:solidFill>
              <a:schemeClr val="dk1"/>
            </a:solidFill>
            <a:prstDash val="dash"/>
            <a:round/>
            <a:headEnd len="med" w="med" type="none"/>
            <a:tailEnd len="med" w="med" type="none"/>
          </a:ln>
        </p:spPr>
      </p:cxnSp>
      <p:grpSp>
        <p:nvGrpSpPr>
          <p:cNvPr id="949" name="Google Shape;949;p44"/>
          <p:cNvGrpSpPr/>
          <p:nvPr/>
        </p:nvGrpSpPr>
        <p:grpSpPr>
          <a:xfrm>
            <a:off x="-9300" y="1107700"/>
            <a:ext cx="9180300" cy="3187180"/>
            <a:chOff x="-9300" y="1107700"/>
            <a:chExt cx="9180300" cy="3187180"/>
          </a:xfrm>
        </p:grpSpPr>
        <p:cxnSp>
          <p:nvCxnSpPr>
            <p:cNvPr id="950" name="Google Shape;950;p44"/>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951" name="Google Shape;951;p44"/>
            <p:cNvGrpSpPr/>
            <p:nvPr/>
          </p:nvGrpSpPr>
          <p:grpSpPr>
            <a:xfrm>
              <a:off x="-6975" y="1107700"/>
              <a:ext cx="9157950" cy="3187180"/>
              <a:chOff x="-6975" y="1107700"/>
              <a:chExt cx="9157950" cy="3187180"/>
            </a:xfrm>
          </p:grpSpPr>
          <p:cxnSp>
            <p:nvCxnSpPr>
              <p:cNvPr id="952" name="Google Shape;952;p44"/>
              <p:cNvCxnSpPr/>
              <p:nvPr/>
            </p:nvCxnSpPr>
            <p:spPr>
              <a:xfrm>
                <a:off x="-6975" y="2695225"/>
                <a:ext cx="2835000" cy="0"/>
              </a:xfrm>
              <a:prstGeom prst="straightConnector1">
                <a:avLst/>
              </a:prstGeom>
              <a:noFill/>
              <a:ln cap="flat" cmpd="sng" w="9525">
                <a:solidFill>
                  <a:schemeClr val="dk1"/>
                </a:solidFill>
                <a:prstDash val="dash"/>
                <a:round/>
                <a:headEnd len="med" w="med" type="none"/>
                <a:tailEnd len="med" w="med" type="none"/>
              </a:ln>
            </p:spPr>
          </p:cxnSp>
          <p:cxnSp>
            <p:nvCxnSpPr>
              <p:cNvPr id="953" name="Google Shape;953;p44"/>
              <p:cNvCxnSpPr/>
              <p:nvPr/>
            </p:nvCxnSpPr>
            <p:spPr>
              <a:xfrm>
                <a:off x="6315975" y="2695225"/>
                <a:ext cx="2835000" cy="0"/>
              </a:xfrm>
              <a:prstGeom prst="straightConnector1">
                <a:avLst/>
              </a:prstGeom>
              <a:noFill/>
              <a:ln cap="flat" cmpd="sng" w="9525">
                <a:solidFill>
                  <a:schemeClr val="dk1"/>
                </a:solidFill>
                <a:prstDash val="dash"/>
                <a:round/>
                <a:headEnd len="med" w="med" type="none"/>
                <a:tailEnd len="med" w="med" type="none"/>
              </a:ln>
            </p:spPr>
          </p:cxnSp>
          <p:cxnSp>
            <p:nvCxnSpPr>
              <p:cNvPr id="954" name="Google Shape;954;p44"/>
              <p:cNvCxnSpPr/>
              <p:nvPr/>
            </p:nvCxnSpPr>
            <p:spPr>
              <a:xfrm>
                <a:off x="4572000" y="3918680"/>
                <a:ext cx="0" cy="376200"/>
              </a:xfrm>
              <a:prstGeom prst="straightConnector1">
                <a:avLst/>
              </a:prstGeom>
              <a:noFill/>
              <a:ln cap="flat" cmpd="sng" w="9525">
                <a:solidFill>
                  <a:schemeClr val="dk1"/>
                </a:solidFill>
                <a:prstDash val="dash"/>
                <a:round/>
                <a:headEnd len="med" w="med" type="none"/>
                <a:tailEnd len="med" w="med" type="none"/>
              </a:ln>
            </p:spPr>
          </p:cxnSp>
          <p:cxnSp>
            <p:nvCxnSpPr>
              <p:cNvPr id="955" name="Google Shape;955;p44"/>
              <p:cNvCxnSpPr>
                <a:stCxn id="931" idx="2"/>
              </p:cNvCxnSpPr>
              <p:nvPr/>
            </p:nvCxnSpPr>
            <p:spPr>
              <a:xfrm>
                <a:off x="4572000" y="1107700"/>
                <a:ext cx="0" cy="650100"/>
              </a:xfrm>
              <a:prstGeom prst="straightConnector1">
                <a:avLst/>
              </a:prstGeom>
              <a:noFill/>
              <a:ln cap="flat" cmpd="sng" w="9525">
                <a:solidFill>
                  <a:schemeClr val="dk1"/>
                </a:solidFill>
                <a:prstDash val="dash"/>
                <a:round/>
                <a:headEnd len="med" w="med" type="none"/>
                <a:tailEnd len="med" w="med" type="none"/>
              </a:ln>
            </p:spPr>
          </p:cxnSp>
        </p:grpSp>
      </p:grpSp>
      <p:pic>
        <p:nvPicPr>
          <p:cNvPr id="956" name="Google Shape;956;p44" title="Chart">
            <a:hlinkClick r:id="rId4"/>
          </p:cNvPr>
          <p:cNvPicPr preferRelativeResize="0"/>
          <p:nvPr/>
        </p:nvPicPr>
        <p:blipFill>
          <a:blip r:embed="rId5">
            <a:alphaModFix/>
          </a:blip>
          <a:stretch>
            <a:fillRect/>
          </a:stretch>
        </p:blipFill>
        <p:spPr>
          <a:xfrm>
            <a:off x="3051550" y="1965030"/>
            <a:ext cx="3040899" cy="188026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0" name="Shape 960"/>
        <p:cNvGrpSpPr/>
        <p:nvPr/>
      </p:nvGrpSpPr>
      <p:grpSpPr>
        <a:xfrm>
          <a:off x="0" y="0"/>
          <a:ext cx="0" cy="0"/>
          <a:chOff x="0" y="0"/>
          <a:chExt cx="0" cy="0"/>
        </a:xfrm>
      </p:grpSpPr>
      <p:sp>
        <p:nvSpPr>
          <p:cNvPr id="961" name="Google Shape;961;p45"/>
          <p:cNvSpPr/>
          <p:nvPr/>
        </p:nvSpPr>
        <p:spPr>
          <a:xfrm>
            <a:off x="1997100" y="1986950"/>
            <a:ext cx="5149800" cy="18903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5"/>
          <p:cNvSpPr/>
          <p:nvPr/>
        </p:nvSpPr>
        <p:spPr>
          <a:xfrm>
            <a:off x="1997175" y="4060000"/>
            <a:ext cx="5149800" cy="372000"/>
          </a:xfrm>
          <a:prstGeom prst="roundRect">
            <a:avLst>
              <a:gd fmla="val 50000" name="adj"/>
            </a:avLst>
          </a:prstGeom>
          <a:solidFill>
            <a:srgbClr val="595959">
              <a:alpha val="37500"/>
            </a:srgbClr>
          </a:solidFill>
          <a:ln cap="flat" cmpd="sng" w="9525">
            <a:solidFill>
              <a:srgbClr val="FFFF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5"/>
          <p:cNvSpPr txBox="1"/>
          <p:nvPr>
            <p:ph type="title"/>
          </p:nvPr>
        </p:nvSpPr>
        <p:spPr>
          <a:xfrm>
            <a:off x="1997250" y="2295150"/>
            <a:ext cx="51495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964" name="Google Shape;964;p45"/>
          <p:cNvSpPr txBox="1"/>
          <p:nvPr>
            <p:ph idx="1" type="subTitle"/>
          </p:nvPr>
        </p:nvSpPr>
        <p:spPr>
          <a:xfrm>
            <a:off x="1997325" y="4059850"/>
            <a:ext cx="5149500" cy="37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pic>
        <p:nvPicPr>
          <p:cNvPr id="965" name="Google Shape;965;p45"/>
          <p:cNvPicPr preferRelativeResize="0"/>
          <p:nvPr/>
        </p:nvPicPr>
        <p:blipFill rotWithShape="1">
          <a:blip r:embed="rId3">
            <a:alphaModFix amt="55000"/>
          </a:blip>
          <a:srcRect b="42906" l="23619" r="33575" t="26346"/>
          <a:stretch/>
        </p:blipFill>
        <p:spPr>
          <a:xfrm>
            <a:off x="749950" y="749413"/>
            <a:ext cx="2601600" cy="1051200"/>
          </a:xfrm>
          <a:prstGeom prst="roundRect">
            <a:avLst>
              <a:gd fmla="val 16667" name="adj"/>
            </a:avLst>
          </a:prstGeom>
          <a:noFill/>
          <a:ln cap="flat" cmpd="sng" w="9525">
            <a:solidFill>
              <a:schemeClr val="dk1"/>
            </a:solidFill>
            <a:prstDash val="solid"/>
            <a:round/>
            <a:headEnd len="sm" w="sm" type="none"/>
            <a:tailEnd len="sm" w="sm" type="none"/>
          </a:ln>
        </p:spPr>
      </p:pic>
      <p:sp>
        <p:nvSpPr>
          <p:cNvPr id="966" name="Google Shape;966;p45"/>
          <p:cNvSpPr/>
          <p:nvPr/>
        </p:nvSpPr>
        <p:spPr>
          <a:xfrm>
            <a:off x="715100" y="1125125"/>
            <a:ext cx="90600" cy="90600"/>
          </a:xfrm>
          <a:prstGeom prst="flowChartConnector">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67" name="Google Shape;967;p45"/>
          <p:cNvPicPr preferRelativeResize="0"/>
          <p:nvPr/>
        </p:nvPicPr>
        <p:blipFill rotWithShape="1">
          <a:blip r:embed="rId3">
            <a:alphaModFix amt="55000"/>
          </a:blip>
          <a:srcRect b="52880" l="15662" r="41533" t="16372"/>
          <a:stretch/>
        </p:blipFill>
        <p:spPr>
          <a:xfrm flipH="1">
            <a:off x="5791200" y="749413"/>
            <a:ext cx="2601600" cy="1051200"/>
          </a:xfrm>
          <a:prstGeom prst="roundRect">
            <a:avLst>
              <a:gd fmla="val 16667" name="adj"/>
            </a:avLst>
          </a:prstGeom>
          <a:noFill/>
          <a:ln cap="flat" cmpd="sng" w="9525">
            <a:solidFill>
              <a:schemeClr val="dk1"/>
            </a:solidFill>
            <a:prstDash val="solid"/>
            <a:round/>
            <a:headEnd len="sm" w="sm" type="none"/>
            <a:tailEnd len="sm" w="sm" type="none"/>
          </a:ln>
        </p:spPr>
      </p:pic>
      <p:sp>
        <p:nvSpPr>
          <p:cNvPr id="968" name="Google Shape;968;p45"/>
          <p:cNvSpPr/>
          <p:nvPr/>
        </p:nvSpPr>
        <p:spPr>
          <a:xfrm flipH="1">
            <a:off x="8337050" y="1125125"/>
            <a:ext cx="90600" cy="90600"/>
          </a:xfrm>
          <a:prstGeom prst="flowChartConnector">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 name="Google Shape;969;p45"/>
          <p:cNvGrpSpPr/>
          <p:nvPr/>
        </p:nvGrpSpPr>
        <p:grpSpPr>
          <a:xfrm>
            <a:off x="-9300" y="546150"/>
            <a:ext cx="9180300" cy="3329475"/>
            <a:chOff x="-9300" y="546150"/>
            <a:chExt cx="9180300" cy="3329475"/>
          </a:xfrm>
        </p:grpSpPr>
        <p:cxnSp>
          <p:nvCxnSpPr>
            <p:cNvPr id="970" name="Google Shape;970;p45"/>
            <p:cNvCxnSpPr/>
            <p:nvPr/>
          </p:nvCxnSpPr>
          <p:spPr>
            <a:xfrm>
              <a:off x="-9300" y="3875625"/>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971" name="Google Shape;971;p45"/>
            <p:cNvCxnSpPr/>
            <p:nvPr/>
          </p:nvCxnSpPr>
          <p:spPr>
            <a:xfrm>
              <a:off x="3613400" y="546150"/>
              <a:ext cx="0" cy="1439400"/>
            </a:xfrm>
            <a:prstGeom prst="straightConnector1">
              <a:avLst/>
            </a:prstGeom>
            <a:noFill/>
            <a:ln cap="flat" cmpd="sng" w="9525">
              <a:solidFill>
                <a:srgbClr val="FFFF99"/>
              </a:solidFill>
              <a:prstDash val="dash"/>
              <a:round/>
              <a:headEnd len="med" w="med" type="none"/>
              <a:tailEnd len="med" w="med" type="none"/>
            </a:ln>
          </p:spPr>
        </p:cxnSp>
        <p:cxnSp>
          <p:nvCxnSpPr>
            <p:cNvPr id="972" name="Google Shape;972;p45"/>
            <p:cNvCxnSpPr/>
            <p:nvPr/>
          </p:nvCxnSpPr>
          <p:spPr>
            <a:xfrm>
              <a:off x="-9300" y="1987450"/>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973" name="Google Shape;973;p45"/>
            <p:cNvCxnSpPr/>
            <p:nvPr/>
          </p:nvCxnSpPr>
          <p:spPr>
            <a:xfrm>
              <a:off x="1997325" y="1997325"/>
              <a:ext cx="0" cy="1857000"/>
            </a:xfrm>
            <a:prstGeom prst="straightConnector1">
              <a:avLst/>
            </a:prstGeom>
            <a:noFill/>
            <a:ln cap="flat" cmpd="sng" w="9525">
              <a:solidFill>
                <a:srgbClr val="FFFF99"/>
              </a:solidFill>
              <a:prstDash val="dash"/>
              <a:round/>
              <a:headEnd len="med" w="med" type="none"/>
              <a:tailEnd len="med" w="med" type="none"/>
            </a:ln>
          </p:spPr>
        </p:cxnSp>
        <p:cxnSp>
          <p:nvCxnSpPr>
            <p:cNvPr id="974" name="Google Shape;974;p45"/>
            <p:cNvCxnSpPr/>
            <p:nvPr/>
          </p:nvCxnSpPr>
          <p:spPr>
            <a:xfrm>
              <a:off x="7146975" y="1985625"/>
              <a:ext cx="0" cy="1868700"/>
            </a:xfrm>
            <a:prstGeom prst="straightConnector1">
              <a:avLst/>
            </a:prstGeom>
            <a:noFill/>
            <a:ln cap="flat" cmpd="sng" w="9525">
              <a:solidFill>
                <a:srgbClr val="FFFF99"/>
              </a:solidFill>
              <a:prstDash val="dash"/>
              <a:round/>
              <a:headEnd len="med" w="med" type="none"/>
              <a:tailEnd len="med" w="med" type="none"/>
            </a:ln>
          </p:spPr>
        </p:cxnSp>
        <p:cxnSp>
          <p:nvCxnSpPr>
            <p:cNvPr id="975" name="Google Shape;975;p45"/>
            <p:cNvCxnSpPr/>
            <p:nvPr/>
          </p:nvCxnSpPr>
          <p:spPr>
            <a:xfrm>
              <a:off x="5575625" y="546150"/>
              <a:ext cx="0" cy="1439400"/>
            </a:xfrm>
            <a:prstGeom prst="straightConnector1">
              <a:avLst/>
            </a:prstGeom>
            <a:noFill/>
            <a:ln cap="flat" cmpd="sng" w="9525">
              <a:solidFill>
                <a:srgbClr val="FFFF99"/>
              </a:solidFill>
              <a:prstDash val="dash"/>
              <a:round/>
              <a:headEnd len="med" w="med" type="none"/>
              <a:tailEnd len="med" w="med" type="none"/>
            </a:ln>
          </p:spPr>
        </p:cxnSp>
      </p:grpSp>
      <p:grpSp>
        <p:nvGrpSpPr>
          <p:cNvPr id="976" name="Google Shape;976;p45"/>
          <p:cNvGrpSpPr/>
          <p:nvPr/>
        </p:nvGrpSpPr>
        <p:grpSpPr>
          <a:xfrm>
            <a:off x="1103650" y="2833658"/>
            <a:ext cx="502500" cy="1020670"/>
            <a:chOff x="106350" y="3954470"/>
            <a:chExt cx="502500" cy="1020670"/>
          </a:xfrm>
        </p:grpSpPr>
        <p:sp>
          <p:nvSpPr>
            <p:cNvPr id="977" name="Google Shape;977;p45"/>
            <p:cNvSpPr/>
            <p:nvPr/>
          </p:nvSpPr>
          <p:spPr>
            <a:xfrm>
              <a:off x="106350" y="4472641"/>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5"/>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45"/>
          <p:cNvGrpSpPr/>
          <p:nvPr/>
        </p:nvGrpSpPr>
        <p:grpSpPr>
          <a:xfrm>
            <a:off x="7537850" y="1985559"/>
            <a:ext cx="502500" cy="1020670"/>
            <a:chOff x="106350" y="3436300"/>
            <a:chExt cx="502500" cy="1020670"/>
          </a:xfrm>
        </p:grpSpPr>
        <p:sp>
          <p:nvSpPr>
            <p:cNvPr id="980" name="Google Shape;980;p45"/>
            <p:cNvSpPr/>
            <p:nvPr/>
          </p:nvSpPr>
          <p:spPr>
            <a:xfrm>
              <a:off x="106350" y="395447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5"/>
            <p:cNvSpPr/>
            <p:nvPr/>
          </p:nvSpPr>
          <p:spPr>
            <a:xfrm>
              <a:off x="106350" y="3436300"/>
              <a:ext cx="502500" cy="502500"/>
            </a:xfrm>
            <a:prstGeom prst="mathPlus">
              <a:avLst>
                <a:gd fmla="val 6964" name="adj1"/>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 name="Google Shape;982;p45"/>
          <p:cNvSpPr/>
          <p:nvPr/>
        </p:nvSpPr>
        <p:spPr>
          <a:xfrm>
            <a:off x="4045079" y="740245"/>
            <a:ext cx="1053842" cy="105118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6" name="Shape 986"/>
        <p:cNvGrpSpPr/>
        <p:nvPr/>
      </p:nvGrpSpPr>
      <p:grpSpPr>
        <a:xfrm>
          <a:off x="0" y="0"/>
          <a:ext cx="0" cy="0"/>
          <a:chOff x="0" y="0"/>
          <a:chExt cx="0" cy="0"/>
        </a:xfrm>
      </p:grpSpPr>
      <p:sp>
        <p:nvSpPr>
          <p:cNvPr id="987" name="Google Shape;987;p46"/>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6"/>
          <p:cNvSpPr/>
          <p:nvPr/>
        </p:nvSpPr>
        <p:spPr>
          <a:xfrm flipH="1" rot="5400000">
            <a:off x="4439536" y="2376852"/>
            <a:ext cx="350400" cy="2037000"/>
          </a:xfrm>
          <a:prstGeom prst="round2SameRect">
            <a:avLst>
              <a:gd fmla="val 5000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6"/>
          <p:cNvSpPr/>
          <p:nvPr/>
        </p:nvSpPr>
        <p:spPr>
          <a:xfrm flipH="1" rot="5400000">
            <a:off x="3903825" y="2912275"/>
            <a:ext cx="351300" cy="966000"/>
          </a:xfrm>
          <a:prstGeom prst="round2SameRect">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6"/>
          <p:cNvSpPr/>
          <p:nvPr/>
        </p:nvSpPr>
        <p:spPr>
          <a:xfrm flipH="1" rot="5400000">
            <a:off x="4439536" y="3287152"/>
            <a:ext cx="350400" cy="2037000"/>
          </a:xfrm>
          <a:prstGeom prst="round2SameRect">
            <a:avLst>
              <a:gd fmla="val 5000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6"/>
          <p:cNvSpPr/>
          <p:nvPr/>
        </p:nvSpPr>
        <p:spPr>
          <a:xfrm flipH="1" rot="5400000">
            <a:off x="3741975" y="3984575"/>
            <a:ext cx="351300" cy="642000"/>
          </a:xfrm>
          <a:prstGeom prst="round2SameRect">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6"/>
          <p:cNvSpPr/>
          <p:nvPr/>
        </p:nvSpPr>
        <p:spPr>
          <a:xfrm flipH="1" rot="5400000">
            <a:off x="4439536" y="1466552"/>
            <a:ext cx="350400" cy="2037000"/>
          </a:xfrm>
          <a:prstGeom prst="round2SameRect">
            <a:avLst>
              <a:gd fmla="val 5000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6"/>
          <p:cNvSpPr/>
          <p:nvPr/>
        </p:nvSpPr>
        <p:spPr>
          <a:xfrm flipH="1" rot="5400000">
            <a:off x="3679807" y="2225625"/>
            <a:ext cx="351300" cy="518700"/>
          </a:xfrm>
          <a:prstGeom prst="round2SameRect">
            <a:avLst>
              <a:gd fmla="val 5000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6"/>
          <p:cNvSpPr/>
          <p:nvPr/>
        </p:nvSpPr>
        <p:spPr>
          <a:xfrm>
            <a:off x="720000" y="2773075"/>
            <a:ext cx="24591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Bodoni Moda"/>
                <a:ea typeface="Bodoni Moda"/>
                <a:cs typeface="Bodoni Moda"/>
                <a:sym typeface="Bodoni Moda"/>
              </a:rPr>
              <a:t>BIOGRAPHY</a:t>
            </a:r>
            <a:endParaRPr/>
          </a:p>
        </p:txBody>
      </p:sp>
      <p:sp>
        <p:nvSpPr>
          <p:cNvPr id="995" name="Google Shape;995;p46"/>
          <p:cNvSpPr txBox="1"/>
          <p:nvPr>
            <p:ph type="title"/>
          </p:nvPr>
        </p:nvSpPr>
        <p:spPr>
          <a:xfrm>
            <a:off x="720000" y="5394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BUYER PERSONA PROFILE</a:t>
            </a:r>
            <a:endParaRPr/>
          </a:p>
        </p:txBody>
      </p:sp>
      <p:sp>
        <p:nvSpPr>
          <p:cNvPr id="996" name="Google Shape;996;p46"/>
          <p:cNvSpPr txBox="1"/>
          <p:nvPr/>
        </p:nvSpPr>
        <p:spPr>
          <a:xfrm>
            <a:off x="698250" y="3107625"/>
            <a:ext cx="2598300" cy="137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Age: </a:t>
            </a:r>
            <a:r>
              <a:rPr lang="en">
                <a:solidFill>
                  <a:schemeClr val="dk1"/>
                </a:solidFill>
                <a:latin typeface="Raleway"/>
                <a:ea typeface="Raleway"/>
                <a:cs typeface="Raleway"/>
                <a:sym typeface="Raleway"/>
              </a:rPr>
              <a:t>28+ years old</a:t>
            </a:r>
            <a:endParaRPr>
              <a:solidFill>
                <a:schemeClr val="dk1"/>
              </a:solidFill>
              <a:latin typeface="Raleway"/>
              <a:ea typeface="Raleway"/>
              <a:cs typeface="Raleway"/>
              <a:sym typeface="Raleway"/>
            </a:endParaRPr>
          </a:p>
          <a:p>
            <a:pPr indent="0" lvl="0" marL="0" rtl="0" algn="l">
              <a:spcBef>
                <a:spcPts val="0"/>
              </a:spcBef>
              <a:spcAft>
                <a:spcPts val="0"/>
              </a:spcAft>
              <a:buNone/>
            </a:pPr>
            <a:r>
              <a:rPr b="1" lang="en">
                <a:solidFill>
                  <a:schemeClr val="dk1"/>
                </a:solidFill>
                <a:latin typeface="Raleway"/>
                <a:ea typeface="Raleway"/>
                <a:cs typeface="Raleway"/>
                <a:sym typeface="Raleway"/>
              </a:rPr>
              <a:t>Gender: </a:t>
            </a:r>
            <a:r>
              <a:rPr lang="en">
                <a:solidFill>
                  <a:schemeClr val="dk1"/>
                </a:solidFill>
                <a:latin typeface="Raleway"/>
                <a:ea typeface="Raleway"/>
                <a:cs typeface="Raleway"/>
                <a:sym typeface="Raleway"/>
              </a:rPr>
              <a:t>Fema</a:t>
            </a:r>
            <a:r>
              <a:rPr lang="en">
                <a:solidFill>
                  <a:schemeClr val="dk1"/>
                </a:solidFill>
                <a:latin typeface="Raleway"/>
                <a:ea typeface="Raleway"/>
                <a:cs typeface="Raleway"/>
                <a:sym typeface="Raleway"/>
              </a:rPr>
              <a:t>le</a:t>
            </a:r>
            <a:endParaRPr>
              <a:solidFill>
                <a:schemeClr val="dk1"/>
              </a:solidFill>
              <a:latin typeface="Raleway"/>
              <a:ea typeface="Raleway"/>
              <a:cs typeface="Raleway"/>
              <a:sym typeface="Raleway"/>
            </a:endParaRPr>
          </a:p>
          <a:p>
            <a:pPr indent="0" lvl="0" marL="0" rtl="0" algn="l">
              <a:spcBef>
                <a:spcPts val="0"/>
              </a:spcBef>
              <a:spcAft>
                <a:spcPts val="0"/>
              </a:spcAft>
              <a:buNone/>
            </a:pPr>
            <a:r>
              <a:rPr b="1" lang="en">
                <a:solidFill>
                  <a:schemeClr val="dk1"/>
                </a:solidFill>
                <a:latin typeface="Raleway"/>
                <a:ea typeface="Raleway"/>
                <a:cs typeface="Raleway"/>
                <a:sym typeface="Raleway"/>
              </a:rPr>
              <a:t>Location:</a:t>
            </a:r>
            <a:r>
              <a:rPr lang="en">
                <a:solidFill>
                  <a:schemeClr val="dk1"/>
                </a:solidFill>
                <a:latin typeface="Raleway"/>
                <a:ea typeface="Raleway"/>
                <a:cs typeface="Raleway"/>
                <a:sym typeface="Raleway"/>
              </a:rPr>
              <a:t> United States</a:t>
            </a:r>
            <a:endParaRPr>
              <a:solidFill>
                <a:schemeClr val="dk1"/>
              </a:solidFill>
              <a:latin typeface="Raleway"/>
              <a:ea typeface="Raleway"/>
              <a:cs typeface="Raleway"/>
              <a:sym typeface="Raleway"/>
            </a:endParaRPr>
          </a:p>
          <a:p>
            <a:pPr indent="0" lvl="0" marL="0" rtl="0" algn="l">
              <a:spcBef>
                <a:spcPts val="0"/>
              </a:spcBef>
              <a:spcAft>
                <a:spcPts val="0"/>
              </a:spcAft>
              <a:buNone/>
            </a:pPr>
            <a:r>
              <a:rPr b="1" lang="en">
                <a:solidFill>
                  <a:schemeClr val="dk1"/>
                </a:solidFill>
                <a:latin typeface="Raleway"/>
                <a:ea typeface="Raleway"/>
                <a:cs typeface="Raleway"/>
                <a:sym typeface="Raleway"/>
              </a:rPr>
              <a:t>Income: </a:t>
            </a:r>
            <a:r>
              <a:rPr lang="en">
                <a:solidFill>
                  <a:schemeClr val="dk1"/>
                </a:solidFill>
                <a:latin typeface="Raleway"/>
                <a:ea typeface="Raleway"/>
                <a:cs typeface="Raleway"/>
                <a:sym typeface="Raleway"/>
              </a:rPr>
              <a:t>$1500</a:t>
            </a:r>
            <a:endParaRPr>
              <a:solidFill>
                <a:schemeClr val="dk1"/>
              </a:solidFill>
              <a:latin typeface="Raleway"/>
              <a:ea typeface="Raleway"/>
              <a:cs typeface="Raleway"/>
              <a:sym typeface="Raleway"/>
            </a:endParaRPr>
          </a:p>
          <a:p>
            <a:pPr indent="0" lvl="0" marL="0" rtl="0" algn="l">
              <a:spcBef>
                <a:spcPts val="0"/>
              </a:spcBef>
              <a:spcAft>
                <a:spcPts val="0"/>
              </a:spcAft>
              <a:buNone/>
            </a:pPr>
            <a:r>
              <a:rPr b="1" lang="en">
                <a:solidFill>
                  <a:schemeClr val="dk1"/>
                </a:solidFill>
                <a:latin typeface="Raleway"/>
                <a:ea typeface="Raleway"/>
                <a:cs typeface="Raleway"/>
                <a:sym typeface="Raleway"/>
              </a:rPr>
              <a:t>Occupation: </a:t>
            </a:r>
            <a:r>
              <a:rPr lang="en">
                <a:solidFill>
                  <a:schemeClr val="dk1"/>
                </a:solidFill>
                <a:latin typeface="Raleway"/>
                <a:ea typeface="Raleway"/>
                <a:cs typeface="Raleway"/>
                <a:sym typeface="Raleway"/>
              </a:rPr>
              <a:t>Teacher</a:t>
            </a:r>
            <a:endParaRPr>
              <a:solidFill>
                <a:schemeClr val="dk1"/>
              </a:solidFill>
              <a:latin typeface="Raleway"/>
              <a:ea typeface="Raleway"/>
              <a:cs typeface="Raleway"/>
              <a:sym typeface="Raleway"/>
            </a:endParaRPr>
          </a:p>
          <a:p>
            <a:pPr indent="0" lvl="0" marL="0" rtl="0" algn="l">
              <a:spcBef>
                <a:spcPts val="0"/>
              </a:spcBef>
              <a:spcAft>
                <a:spcPts val="0"/>
              </a:spcAft>
              <a:buNone/>
            </a:pPr>
            <a:r>
              <a:rPr b="1" lang="en">
                <a:solidFill>
                  <a:schemeClr val="dk1"/>
                </a:solidFill>
                <a:latin typeface="Raleway"/>
                <a:ea typeface="Raleway"/>
                <a:cs typeface="Raleway"/>
                <a:sym typeface="Raleway"/>
              </a:rPr>
              <a:t>Education</a:t>
            </a:r>
            <a:r>
              <a:rPr b="1" lang="en">
                <a:solidFill>
                  <a:schemeClr val="dk1"/>
                </a:solidFill>
                <a:latin typeface="Raleway"/>
                <a:ea typeface="Raleway"/>
                <a:cs typeface="Raleway"/>
                <a:sym typeface="Raleway"/>
              </a:rPr>
              <a:t>: </a:t>
            </a:r>
            <a:r>
              <a:rPr lang="en">
                <a:solidFill>
                  <a:schemeClr val="dk1"/>
                </a:solidFill>
                <a:latin typeface="Raleway"/>
                <a:ea typeface="Raleway"/>
                <a:cs typeface="Raleway"/>
                <a:sym typeface="Raleway"/>
              </a:rPr>
              <a:t>Teaching Degree</a:t>
            </a:r>
            <a:endParaRPr>
              <a:solidFill>
                <a:schemeClr val="dk1"/>
              </a:solidFill>
              <a:latin typeface="Raleway"/>
              <a:ea typeface="Raleway"/>
              <a:cs typeface="Raleway"/>
              <a:sym typeface="Raleway"/>
            </a:endParaRPr>
          </a:p>
        </p:txBody>
      </p:sp>
      <p:pic>
        <p:nvPicPr>
          <p:cNvPr id="997" name="Google Shape;997;p46"/>
          <p:cNvPicPr preferRelativeResize="0"/>
          <p:nvPr/>
        </p:nvPicPr>
        <p:blipFill rotWithShape="1">
          <a:blip r:embed="rId3">
            <a:alphaModFix amt="64000"/>
          </a:blip>
          <a:srcRect b="26353" l="0" r="0" t="26349"/>
          <a:stretch/>
        </p:blipFill>
        <p:spPr>
          <a:xfrm>
            <a:off x="720025" y="1358400"/>
            <a:ext cx="2459100" cy="1163100"/>
          </a:xfrm>
          <a:prstGeom prst="roundRect">
            <a:avLst>
              <a:gd fmla="val 16667" name="adj"/>
            </a:avLst>
          </a:prstGeom>
          <a:noFill/>
          <a:ln cap="flat" cmpd="sng" w="9525">
            <a:solidFill>
              <a:schemeClr val="dk1"/>
            </a:solidFill>
            <a:prstDash val="solid"/>
            <a:round/>
            <a:headEnd len="sm" w="sm" type="none"/>
            <a:tailEnd len="sm" w="sm" type="none"/>
          </a:ln>
        </p:spPr>
      </p:pic>
      <p:sp>
        <p:nvSpPr>
          <p:cNvPr id="998" name="Google Shape;998;p46"/>
          <p:cNvSpPr/>
          <p:nvPr/>
        </p:nvSpPr>
        <p:spPr>
          <a:xfrm flipH="1">
            <a:off x="691494" y="2017894"/>
            <a:ext cx="79500" cy="795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6"/>
          <p:cNvSpPr/>
          <p:nvPr/>
        </p:nvSpPr>
        <p:spPr>
          <a:xfrm>
            <a:off x="3451893" y="1358400"/>
            <a:ext cx="22596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Bodoni Moda"/>
                <a:ea typeface="Bodoni Moda"/>
                <a:cs typeface="Bodoni Moda"/>
                <a:sym typeface="Bodoni Moda"/>
              </a:rPr>
              <a:t>INTERESTS</a:t>
            </a:r>
            <a:endParaRPr/>
          </a:p>
        </p:txBody>
      </p:sp>
      <p:sp>
        <p:nvSpPr>
          <p:cNvPr id="1000" name="Google Shape;1000;p46"/>
          <p:cNvSpPr txBox="1"/>
          <p:nvPr/>
        </p:nvSpPr>
        <p:spPr>
          <a:xfrm>
            <a:off x="3528338" y="1913725"/>
            <a:ext cx="1404000" cy="3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Mars</a:t>
            </a:r>
            <a:endParaRPr>
              <a:solidFill>
                <a:schemeClr val="dk1"/>
              </a:solidFill>
              <a:latin typeface="Raleway"/>
              <a:ea typeface="Raleway"/>
              <a:cs typeface="Raleway"/>
              <a:sym typeface="Raleway"/>
            </a:endParaRPr>
          </a:p>
        </p:txBody>
      </p:sp>
      <p:sp>
        <p:nvSpPr>
          <p:cNvPr id="1001" name="Google Shape;1001;p46"/>
          <p:cNvSpPr txBox="1"/>
          <p:nvPr/>
        </p:nvSpPr>
        <p:spPr>
          <a:xfrm>
            <a:off x="5055844" y="1913725"/>
            <a:ext cx="577500" cy="396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odoni Moda"/>
                <a:ea typeface="Bodoni Moda"/>
                <a:cs typeface="Bodoni Moda"/>
                <a:sym typeface="Bodoni Moda"/>
              </a:rPr>
              <a:t>20%</a:t>
            </a:r>
            <a:endParaRPr>
              <a:solidFill>
                <a:schemeClr val="dk1"/>
              </a:solidFill>
              <a:latin typeface="Bodoni Moda"/>
              <a:ea typeface="Bodoni Moda"/>
              <a:cs typeface="Bodoni Moda"/>
              <a:sym typeface="Bodoni Moda"/>
            </a:endParaRPr>
          </a:p>
        </p:txBody>
      </p:sp>
      <p:sp>
        <p:nvSpPr>
          <p:cNvPr id="1002" name="Google Shape;1002;p46"/>
          <p:cNvSpPr txBox="1"/>
          <p:nvPr/>
        </p:nvSpPr>
        <p:spPr>
          <a:xfrm>
            <a:off x="3528338" y="2822088"/>
            <a:ext cx="1404000" cy="3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Mercury</a:t>
            </a:r>
            <a:endParaRPr>
              <a:solidFill>
                <a:schemeClr val="dk1"/>
              </a:solidFill>
              <a:latin typeface="Raleway"/>
              <a:ea typeface="Raleway"/>
              <a:cs typeface="Raleway"/>
              <a:sym typeface="Raleway"/>
            </a:endParaRPr>
          </a:p>
        </p:txBody>
      </p:sp>
      <p:sp>
        <p:nvSpPr>
          <p:cNvPr id="1003" name="Google Shape;1003;p46"/>
          <p:cNvSpPr txBox="1"/>
          <p:nvPr/>
        </p:nvSpPr>
        <p:spPr>
          <a:xfrm>
            <a:off x="5055844" y="2822088"/>
            <a:ext cx="577500" cy="396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odoni Moda"/>
                <a:ea typeface="Bodoni Moda"/>
                <a:cs typeface="Bodoni Moda"/>
                <a:sym typeface="Bodoni Moda"/>
              </a:rPr>
              <a:t>50%</a:t>
            </a:r>
            <a:endParaRPr>
              <a:solidFill>
                <a:schemeClr val="dk1"/>
              </a:solidFill>
              <a:latin typeface="Bodoni Moda"/>
              <a:ea typeface="Bodoni Moda"/>
              <a:cs typeface="Bodoni Moda"/>
              <a:sym typeface="Bodoni Moda"/>
            </a:endParaRPr>
          </a:p>
        </p:txBody>
      </p:sp>
      <p:sp>
        <p:nvSpPr>
          <p:cNvPr id="1004" name="Google Shape;1004;p46"/>
          <p:cNvSpPr txBox="1"/>
          <p:nvPr/>
        </p:nvSpPr>
        <p:spPr>
          <a:xfrm>
            <a:off x="3528338" y="3730450"/>
            <a:ext cx="1404000" cy="3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Saturn</a:t>
            </a:r>
            <a:endParaRPr>
              <a:solidFill>
                <a:schemeClr val="dk1"/>
              </a:solidFill>
              <a:latin typeface="Raleway"/>
              <a:ea typeface="Raleway"/>
              <a:cs typeface="Raleway"/>
              <a:sym typeface="Raleway"/>
            </a:endParaRPr>
          </a:p>
        </p:txBody>
      </p:sp>
      <p:sp>
        <p:nvSpPr>
          <p:cNvPr id="1005" name="Google Shape;1005;p46"/>
          <p:cNvSpPr txBox="1"/>
          <p:nvPr/>
        </p:nvSpPr>
        <p:spPr>
          <a:xfrm>
            <a:off x="5055844" y="3730450"/>
            <a:ext cx="577500" cy="396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odoni Moda"/>
                <a:ea typeface="Bodoni Moda"/>
                <a:cs typeface="Bodoni Moda"/>
                <a:sym typeface="Bodoni Moda"/>
              </a:rPr>
              <a:t>30%</a:t>
            </a:r>
            <a:endParaRPr>
              <a:solidFill>
                <a:schemeClr val="dk1"/>
              </a:solidFill>
              <a:latin typeface="Bodoni Moda"/>
              <a:ea typeface="Bodoni Moda"/>
              <a:cs typeface="Bodoni Moda"/>
              <a:sym typeface="Bodoni Moda"/>
            </a:endParaRPr>
          </a:p>
        </p:txBody>
      </p:sp>
      <p:sp>
        <p:nvSpPr>
          <p:cNvPr id="1006" name="Google Shape;1006;p46"/>
          <p:cNvSpPr/>
          <p:nvPr/>
        </p:nvSpPr>
        <p:spPr>
          <a:xfrm>
            <a:off x="6006493" y="2036388"/>
            <a:ext cx="22596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Bodoni Moda"/>
                <a:ea typeface="Bodoni Moda"/>
                <a:cs typeface="Bodoni Moda"/>
                <a:sym typeface="Bodoni Moda"/>
              </a:rPr>
              <a:t>MOTIVATIONS</a:t>
            </a:r>
            <a:endParaRPr/>
          </a:p>
        </p:txBody>
      </p:sp>
      <p:sp>
        <p:nvSpPr>
          <p:cNvPr id="1007" name="Google Shape;1007;p46"/>
          <p:cNvSpPr txBox="1"/>
          <p:nvPr>
            <p:ph idx="4294967295" type="subTitle"/>
          </p:nvPr>
        </p:nvSpPr>
        <p:spPr>
          <a:xfrm>
            <a:off x="6810138" y="2533763"/>
            <a:ext cx="16140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a:t>
            </a:r>
            <a:endParaRPr/>
          </a:p>
        </p:txBody>
      </p:sp>
      <p:sp>
        <p:nvSpPr>
          <p:cNvPr id="1008" name="Google Shape;1008;p46"/>
          <p:cNvSpPr/>
          <p:nvPr/>
        </p:nvSpPr>
        <p:spPr>
          <a:xfrm>
            <a:off x="5979338" y="2533763"/>
            <a:ext cx="747300" cy="5718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6"/>
          <p:cNvSpPr/>
          <p:nvPr/>
        </p:nvSpPr>
        <p:spPr>
          <a:xfrm>
            <a:off x="5932807" y="2781604"/>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6"/>
          <p:cNvSpPr txBox="1"/>
          <p:nvPr>
            <p:ph idx="4294967295" type="subTitle"/>
          </p:nvPr>
        </p:nvSpPr>
        <p:spPr>
          <a:xfrm>
            <a:off x="6810138" y="3221344"/>
            <a:ext cx="16140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011" name="Google Shape;1011;p46"/>
          <p:cNvSpPr/>
          <p:nvPr/>
        </p:nvSpPr>
        <p:spPr>
          <a:xfrm>
            <a:off x="5979338" y="3221344"/>
            <a:ext cx="747300" cy="5718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6"/>
          <p:cNvSpPr/>
          <p:nvPr/>
        </p:nvSpPr>
        <p:spPr>
          <a:xfrm>
            <a:off x="5932807" y="3467467"/>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6"/>
          <p:cNvSpPr txBox="1"/>
          <p:nvPr>
            <p:ph idx="4294967295" type="subTitle"/>
          </p:nvPr>
        </p:nvSpPr>
        <p:spPr>
          <a:xfrm>
            <a:off x="6810138" y="3908925"/>
            <a:ext cx="16140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a small planet</a:t>
            </a:r>
            <a:endParaRPr/>
          </a:p>
        </p:txBody>
      </p:sp>
      <p:sp>
        <p:nvSpPr>
          <p:cNvPr id="1014" name="Google Shape;1014;p46"/>
          <p:cNvSpPr/>
          <p:nvPr/>
        </p:nvSpPr>
        <p:spPr>
          <a:xfrm>
            <a:off x="5979338" y="3908925"/>
            <a:ext cx="747300" cy="5718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6"/>
          <p:cNvSpPr/>
          <p:nvPr/>
        </p:nvSpPr>
        <p:spPr>
          <a:xfrm>
            <a:off x="5932807" y="4156767"/>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 name="Google Shape;1016;p46"/>
          <p:cNvGrpSpPr/>
          <p:nvPr/>
        </p:nvGrpSpPr>
        <p:grpSpPr>
          <a:xfrm>
            <a:off x="6196341" y="3332649"/>
            <a:ext cx="355258" cy="355288"/>
            <a:chOff x="-46410500" y="3201275"/>
            <a:chExt cx="300100" cy="300125"/>
          </a:xfrm>
        </p:grpSpPr>
        <p:sp>
          <p:nvSpPr>
            <p:cNvPr id="1017" name="Google Shape;1017;p4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46"/>
          <p:cNvGrpSpPr/>
          <p:nvPr/>
        </p:nvGrpSpPr>
        <p:grpSpPr>
          <a:xfrm>
            <a:off x="6152098" y="4026470"/>
            <a:ext cx="355258" cy="311458"/>
            <a:chOff x="-46042675" y="3218600"/>
            <a:chExt cx="300100" cy="263100"/>
          </a:xfrm>
        </p:grpSpPr>
        <p:sp>
          <p:nvSpPr>
            <p:cNvPr id="1023" name="Google Shape;1023;p4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46"/>
          <p:cNvGrpSpPr/>
          <p:nvPr/>
        </p:nvGrpSpPr>
        <p:grpSpPr>
          <a:xfrm>
            <a:off x="6174888" y="2623048"/>
            <a:ext cx="356221" cy="355451"/>
            <a:chOff x="-13512225" y="4080275"/>
            <a:chExt cx="353675" cy="352875"/>
          </a:xfrm>
        </p:grpSpPr>
        <p:sp>
          <p:nvSpPr>
            <p:cNvPr id="1030" name="Google Shape;1030;p4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 name="Google Shape;1041;p46"/>
          <p:cNvGrpSpPr/>
          <p:nvPr/>
        </p:nvGrpSpPr>
        <p:grpSpPr>
          <a:xfrm>
            <a:off x="-9300" y="1113725"/>
            <a:ext cx="9180300" cy="3508800"/>
            <a:chOff x="-9300" y="1113725"/>
            <a:chExt cx="9180300" cy="3508800"/>
          </a:xfrm>
        </p:grpSpPr>
        <p:cxnSp>
          <p:nvCxnSpPr>
            <p:cNvPr id="1042" name="Google Shape;1042;p46"/>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1043" name="Google Shape;1043;p46"/>
            <p:cNvGrpSpPr/>
            <p:nvPr/>
          </p:nvGrpSpPr>
          <p:grpSpPr>
            <a:xfrm>
              <a:off x="0" y="1113725"/>
              <a:ext cx="9144150" cy="3508800"/>
              <a:chOff x="0" y="1113725"/>
              <a:chExt cx="9144150" cy="3508800"/>
            </a:xfrm>
          </p:grpSpPr>
          <p:cxnSp>
            <p:nvCxnSpPr>
              <p:cNvPr id="1044" name="Google Shape;1044;p46"/>
              <p:cNvCxnSpPr/>
              <p:nvPr/>
            </p:nvCxnSpPr>
            <p:spPr>
              <a:xfrm>
                <a:off x="0" y="2644750"/>
                <a:ext cx="3352800" cy="0"/>
              </a:xfrm>
              <a:prstGeom prst="straightConnector1">
                <a:avLst/>
              </a:prstGeom>
              <a:noFill/>
              <a:ln cap="flat" cmpd="sng" w="9525">
                <a:solidFill>
                  <a:schemeClr val="dk1"/>
                </a:solidFill>
                <a:prstDash val="dash"/>
                <a:round/>
                <a:headEnd len="med" w="med" type="none"/>
                <a:tailEnd len="med" w="med" type="none"/>
              </a:ln>
            </p:spPr>
          </p:cxnSp>
          <p:cxnSp>
            <p:nvCxnSpPr>
              <p:cNvPr id="1045" name="Google Shape;1045;p46"/>
              <p:cNvCxnSpPr/>
              <p:nvPr/>
            </p:nvCxnSpPr>
            <p:spPr>
              <a:xfrm>
                <a:off x="3353750" y="1113725"/>
                <a:ext cx="0" cy="3508800"/>
              </a:xfrm>
              <a:prstGeom prst="straightConnector1">
                <a:avLst/>
              </a:prstGeom>
              <a:noFill/>
              <a:ln cap="flat" cmpd="sng" w="9525">
                <a:solidFill>
                  <a:schemeClr val="dk1"/>
                </a:solidFill>
                <a:prstDash val="dash"/>
                <a:round/>
                <a:headEnd len="med" w="med" type="none"/>
                <a:tailEnd len="med" w="med" type="none"/>
              </a:ln>
            </p:spPr>
          </p:cxnSp>
          <p:cxnSp>
            <p:nvCxnSpPr>
              <p:cNvPr id="1046" name="Google Shape;1046;p46"/>
              <p:cNvCxnSpPr/>
              <p:nvPr/>
            </p:nvCxnSpPr>
            <p:spPr>
              <a:xfrm>
                <a:off x="5849300" y="1113725"/>
                <a:ext cx="0" cy="3508800"/>
              </a:xfrm>
              <a:prstGeom prst="straightConnector1">
                <a:avLst/>
              </a:prstGeom>
              <a:noFill/>
              <a:ln cap="flat" cmpd="sng" w="9525">
                <a:solidFill>
                  <a:schemeClr val="dk1"/>
                </a:solidFill>
                <a:prstDash val="dash"/>
                <a:round/>
                <a:headEnd len="med" w="med" type="none"/>
                <a:tailEnd len="med" w="med" type="none"/>
              </a:ln>
            </p:spPr>
          </p:cxnSp>
          <p:cxnSp>
            <p:nvCxnSpPr>
              <p:cNvPr id="1047" name="Google Shape;1047;p46"/>
              <p:cNvCxnSpPr/>
              <p:nvPr/>
            </p:nvCxnSpPr>
            <p:spPr>
              <a:xfrm>
                <a:off x="5848350" y="1901800"/>
                <a:ext cx="3295800" cy="0"/>
              </a:xfrm>
              <a:prstGeom prst="straightConnector1">
                <a:avLst/>
              </a:prstGeom>
              <a:noFill/>
              <a:ln cap="flat" cmpd="sng" w="9525">
                <a:solidFill>
                  <a:schemeClr val="dk1"/>
                </a:solidFill>
                <a:prstDash val="dash"/>
                <a:round/>
                <a:headEnd len="med" w="med" type="none"/>
                <a:tailEnd len="med" w="med" type="none"/>
              </a:ln>
            </p:spPr>
          </p:cxnSp>
        </p:grpSp>
      </p:grpSp>
      <p:sp>
        <p:nvSpPr>
          <p:cNvPr id="1048" name="Google Shape;1048;p46"/>
          <p:cNvSpPr txBox="1"/>
          <p:nvPr>
            <p:ph idx="4294967295" type="subTitle"/>
          </p:nvPr>
        </p:nvSpPr>
        <p:spPr>
          <a:xfrm>
            <a:off x="5979356" y="1255063"/>
            <a:ext cx="24447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47"/>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7"/>
          <p:cNvSpPr/>
          <p:nvPr/>
        </p:nvSpPr>
        <p:spPr>
          <a:xfrm>
            <a:off x="75" y="1099500"/>
            <a:ext cx="4096500" cy="3508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7"/>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SALES FUNNEL</a:t>
            </a:r>
            <a:endParaRPr/>
          </a:p>
        </p:txBody>
      </p:sp>
      <p:sp>
        <p:nvSpPr>
          <p:cNvPr id="1056" name="Google Shape;1056;p47"/>
          <p:cNvSpPr/>
          <p:nvPr/>
        </p:nvSpPr>
        <p:spPr>
          <a:xfrm>
            <a:off x="1376774" y="1987168"/>
            <a:ext cx="1989919" cy="550851"/>
          </a:xfrm>
          <a:custGeom>
            <a:rect b="b" l="l" r="r" t="t"/>
            <a:pathLst>
              <a:path extrusionOk="0" h="24031" w="86991">
                <a:moveTo>
                  <a:pt x="0" y="0"/>
                </a:moveTo>
                <a:lnTo>
                  <a:pt x="13945" y="24031"/>
                </a:lnTo>
                <a:lnTo>
                  <a:pt x="72847" y="24031"/>
                </a:lnTo>
                <a:lnTo>
                  <a:pt x="869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2"/>
              </a:solidFill>
              <a:latin typeface="Roboto"/>
              <a:ea typeface="Roboto"/>
              <a:cs typeface="Roboto"/>
              <a:sym typeface="Roboto"/>
            </a:endParaRPr>
          </a:p>
        </p:txBody>
      </p:sp>
      <p:sp>
        <p:nvSpPr>
          <p:cNvPr id="1057" name="Google Shape;1057;p47"/>
          <p:cNvSpPr/>
          <p:nvPr/>
        </p:nvSpPr>
        <p:spPr>
          <a:xfrm>
            <a:off x="1698383" y="2538228"/>
            <a:ext cx="1346700" cy="573857"/>
          </a:xfrm>
          <a:custGeom>
            <a:rect b="b" l="l" r="r" t="t"/>
            <a:pathLst>
              <a:path extrusionOk="0" h="24051" w="62405">
                <a:moveTo>
                  <a:pt x="1" y="1"/>
                </a:moveTo>
                <a:lnTo>
                  <a:pt x="13707" y="24051"/>
                </a:lnTo>
                <a:lnTo>
                  <a:pt x="48400" y="24051"/>
                </a:lnTo>
                <a:lnTo>
                  <a:pt x="624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2"/>
              </a:solidFill>
              <a:latin typeface="Roboto"/>
              <a:ea typeface="Roboto"/>
              <a:cs typeface="Roboto"/>
              <a:sym typeface="Roboto"/>
            </a:endParaRPr>
          </a:p>
        </p:txBody>
      </p:sp>
      <p:sp>
        <p:nvSpPr>
          <p:cNvPr id="1058" name="Google Shape;1058;p47"/>
          <p:cNvSpPr/>
          <p:nvPr/>
        </p:nvSpPr>
        <p:spPr>
          <a:xfrm>
            <a:off x="1999974" y="3112295"/>
            <a:ext cx="743519" cy="531249"/>
          </a:xfrm>
          <a:custGeom>
            <a:rect b="b" l="l" r="r" t="t"/>
            <a:pathLst>
              <a:path extrusionOk="0" h="24052" w="38056">
                <a:moveTo>
                  <a:pt x="1" y="1"/>
                </a:moveTo>
                <a:lnTo>
                  <a:pt x="13926" y="24051"/>
                </a:lnTo>
                <a:lnTo>
                  <a:pt x="24091" y="24051"/>
                </a:lnTo>
                <a:lnTo>
                  <a:pt x="38055" y="1"/>
                </a:lnTo>
                <a:close/>
              </a:path>
            </a:pathLst>
          </a:cu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2"/>
              </a:solidFill>
              <a:latin typeface="Roboto"/>
              <a:ea typeface="Roboto"/>
              <a:cs typeface="Roboto"/>
              <a:sym typeface="Roboto"/>
            </a:endParaRPr>
          </a:p>
        </p:txBody>
      </p:sp>
      <p:sp>
        <p:nvSpPr>
          <p:cNvPr id="1059" name="Google Shape;1059;p47"/>
          <p:cNvSpPr/>
          <p:nvPr/>
        </p:nvSpPr>
        <p:spPr>
          <a:xfrm>
            <a:off x="1041550" y="1435025"/>
            <a:ext cx="2660366" cy="551933"/>
          </a:xfrm>
          <a:custGeom>
            <a:rect b="b" l="l" r="r" t="t"/>
            <a:pathLst>
              <a:path extrusionOk="0" h="24052" w="111499">
                <a:moveTo>
                  <a:pt x="0" y="1"/>
                </a:moveTo>
                <a:lnTo>
                  <a:pt x="13925" y="24051"/>
                </a:lnTo>
                <a:lnTo>
                  <a:pt x="97037" y="24051"/>
                </a:lnTo>
                <a:lnTo>
                  <a:pt x="1114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Roboto"/>
              <a:ea typeface="Roboto"/>
              <a:cs typeface="Roboto"/>
              <a:sym typeface="Roboto"/>
            </a:endParaRPr>
          </a:p>
        </p:txBody>
      </p:sp>
      <p:sp>
        <p:nvSpPr>
          <p:cNvPr id="1060" name="Google Shape;1060;p47"/>
          <p:cNvSpPr txBox="1"/>
          <p:nvPr/>
        </p:nvSpPr>
        <p:spPr>
          <a:xfrm>
            <a:off x="7183100" y="1776838"/>
            <a:ext cx="1240800" cy="5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Saturn is a gas giant </a:t>
            </a:r>
            <a:endParaRPr>
              <a:solidFill>
                <a:schemeClr val="dk1"/>
              </a:solidFill>
              <a:latin typeface="Raleway"/>
              <a:ea typeface="Raleway"/>
              <a:cs typeface="Raleway"/>
              <a:sym typeface="Raleway"/>
            </a:endParaRPr>
          </a:p>
        </p:txBody>
      </p:sp>
      <p:grpSp>
        <p:nvGrpSpPr>
          <p:cNvPr id="1061" name="Google Shape;1061;p47"/>
          <p:cNvGrpSpPr/>
          <p:nvPr/>
        </p:nvGrpSpPr>
        <p:grpSpPr>
          <a:xfrm>
            <a:off x="-9300" y="1113725"/>
            <a:ext cx="9180300" cy="3508800"/>
            <a:chOff x="-9300" y="1113725"/>
            <a:chExt cx="9180300" cy="3508800"/>
          </a:xfrm>
        </p:grpSpPr>
        <p:cxnSp>
          <p:nvCxnSpPr>
            <p:cNvPr id="1062" name="Google Shape;1062;p47"/>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1063" name="Google Shape;1063;p47"/>
            <p:cNvGrpSpPr/>
            <p:nvPr/>
          </p:nvGrpSpPr>
          <p:grpSpPr>
            <a:xfrm>
              <a:off x="4096700" y="1113725"/>
              <a:ext cx="5047200" cy="3508800"/>
              <a:chOff x="4096700" y="1113725"/>
              <a:chExt cx="5047200" cy="3508800"/>
            </a:xfrm>
          </p:grpSpPr>
          <p:cxnSp>
            <p:nvCxnSpPr>
              <p:cNvPr id="1064" name="Google Shape;1064;p47"/>
              <p:cNvCxnSpPr/>
              <p:nvPr/>
            </p:nvCxnSpPr>
            <p:spPr>
              <a:xfrm>
                <a:off x="4096700" y="1113725"/>
                <a:ext cx="0" cy="3508800"/>
              </a:xfrm>
              <a:prstGeom prst="straightConnector1">
                <a:avLst/>
              </a:prstGeom>
              <a:noFill/>
              <a:ln cap="flat" cmpd="sng" w="9525">
                <a:solidFill>
                  <a:schemeClr val="dk1"/>
                </a:solidFill>
                <a:prstDash val="dash"/>
                <a:round/>
                <a:headEnd len="med" w="med" type="none"/>
                <a:tailEnd len="med" w="med" type="none"/>
              </a:ln>
            </p:spPr>
          </p:cxnSp>
          <p:cxnSp>
            <p:nvCxnSpPr>
              <p:cNvPr id="1065" name="Google Shape;1065;p47"/>
              <p:cNvCxnSpPr/>
              <p:nvPr/>
            </p:nvCxnSpPr>
            <p:spPr>
              <a:xfrm>
                <a:off x="4096700" y="3420256"/>
                <a:ext cx="5047200" cy="0"/>
              </a:xfrm>
              <a:prstGeom prst="straightConnector1">
                <a:avLst/>
              </a:prstGeom>
              <a:noFill/>
              <a:ln cap="flat" cmpd="sng" w="9525">
                <a:solidFill>
                  <a:schemeClr val="dk1"/>
                </a:solidFill>
                <a:prstDash val="dash"/>
                <a:round/>
                <a:headEnd len="med" w="med" type="none"/>
                <a:tailEnd len="med" w="med" type="none"/>
              </a:ln>
            </p:spPr>
          </p:cxnSp>
          <p:cxnSp>
            <p:nvCxnSpPr>
              <p:cNvPr id="1066" name="Google Shape;1066;p47"/>
              <p:cNvCxnSpPr/>
              <p:nvPr/>
            </p:nvCxnSpPr>
            <p:spPr>
              <a:xfrm>
                <a:off x="4096700" y="2868125"/>
                <a:ext cx="5047200" cy="0"/>
              </a:xfrm>
              <a:prstGeom prst="straightConnector1">
                <a:avLst/>
              </a:prstGeom>
              <a:noFill/>
              <a:ln cap="flat" cmpd="sng" w="9525">
                <a:solidFill>
                  <a:schemeClr val="dk1"/>
                </a:solidFill>
                <a:prstDash val="dash"/>
                <a:round/>
                <a:headEnd len="med" w="med" type="none"/>
                <a:tailEnd len="med" w="med" type="none"/>
              </a:ln>
            </p:spPr>
          </p:cxnSp>
          <p:cxnSp>
            <p:nvCxnSpPr>
              <p:cNvPr id="1067" name="Google Shape;1067;p47"/>
              <p:cNvCxnSpPr/>
              <p:nvPr/>
            </p:nvCxnSpPr>
            <p:spPr>
              <a:xfrm>
                <a:off x="4096700" y="3972388"/>
                <a:ext cx="5047200" cy="0"/>
              </a:xfrm>
              <a:prstGeom prst="straightConnector1">
                <a:avLst/>
              </a:prstGeom>
              <a:noFill/>
              <a:ln cap="flat" cmpd="sng" w="9525">
                <a:solidFill>
                  <a:schemeClr val="dk1"/>
                </a:solidFill>
                <a:prstDash val="dash"/>
                <a:round/>
                <a:headEnd len="med" w="med" type="none"/>
                <a:tailEnd len="med" w="med" type="none"/>
              </a:ln>
            </p:spPr>
          </p:cxnSp>
          <p:cxnSp>
            <p:nvCxnSpPr>
              <p:cNvPr id="1068" name="Google Shape;1068;p47"/>
              <p:cNvCxnSpPr/>
              <p:nvPr/>
            </p:nvCxnSpPr>
            <p:spPr>
              <a:xfrm>
                <a:off x="4096700" y="1763863"/>
                <a:ext cx="5047200" cy="0"/>
              </a:xfrm>
              <a:prstGeom prst="straightConnector1">
                <a:avLst/>
              </a:prstGeom>
              <a:noFill/>
              <a:ln cap="flat" cmpd="sng" w="9525">
                <a:solidFill>
                  <a:schemeClr val="dk1"/>
                </a:solidFill>
                <a:prstDash val="dash"/>
                <a:round/>
                <a:headEnd len="med" w="med" type="none"/>
                <a:tailEnd len="med" w="med" type="none"/>
              </a:ln>
            </p:spPr>
          </p:cxnSp>
          <p:cxnSp>
            <p:nvCxnSpPr>
              <p:cNvPr id="1069" name="Google Shape;1069;p47"/>
              <p:cNvCxnSpPr/>
              <p:nvPr/>
            </p:nvCxnSpPr>
            <p:spPr>
              <a:xfrm>
                <a:off x="4096700" y="2315994"/>
                <a:ext cx="5047200" cy="0"/>
              </a:xfrm>
              <a:prstGeom prst="straightConnector1">
                <a:avLst/>
              </a:prstGeom>
              <a:noFill/>
              <a:ln cap="flat" cmpd="sng" w="9525">
                <a:solidFill>
                  <a:schemeClr val="dk1"/>
                </a:solidFill>
                <a:prstDash val="dash"/>
                <a:round/>
                <a:headEnd len="med" w="med" type="none"/>
                <a:tailEnd len="med" w="med" type="none"/>
              </a:ln>
            </p:spPr>
          </p:cxnSp>
        </p:grpSp>
      </p:grpSp>
      <p:sp>
        <p:nvSpPr>
          <p:cNvPr id="1070" name="Google Shape;1070;p47"/>
          <p:cNvSpPr/>
          <p:nvPr/>
        </p:nvSpPr>
        <p:spPr>
          <a:xfrm>
            <a:off x="5275099" y="1856463"/>
            <a:ext cx="17214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Bodoni Moda"/>
                <a:ea typeface="Bodoni Moda"/>
                <a:cs typeface="Bodoni Moda"/>
                <a:sym typeface="Bodoni Moda"/>
              </a:rPr>
              <a:t>INTEREST</a:t>
            </a:r>
            <a:endParaRPr sz="1700">
              <a:solidFill>
                <a:schemeClr val="dk1"/>
              </a:solidFill>
              <a:latin typeface="Bodoni Moda"/>
              <a:ea typeface="Bodoni Moda"/>
              <a:cs typeface="Bodoni Moda"/>
              <a:sym typeface="Bodoni Moda"/>
            </a:endParaRPr>
          </a:p>
        </p:txBody>
      </p:sp>
      <p:sp>
        <p:nvSpPr>
          <p:cNvPr id="1071" name="Google Shape;1071;p47"/>
          <p:cNvSpPr/>
          <p:nvPr/>
        </p:nvSpPr>
        <p:spPr>
          <a:xfrm>
            <a:off x="4206499" y="1856460"/>
            <a:ext cx="882000" cy="3720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01</a:t>
            </a:r>
            <a:endParaRPr/>
          </a:p>
        </p:txBody>
      </p:sp>
      <p:sp>
        <p:nvSpPr>
          <p:cNvPr id="1072" name="Google Shape;1072;p47"/>
          <p:cNvSpPr/>
          <p:nvPr/>
        </p:nvSpPr>
        <p:spPr>
          <a:xfrm>
            <a:off x="4187446" y="1958189"/>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7"/>
          <p:cNvSpPr txBox="1"/>
          <p:nvPr/>
        </p:nvSpPr>
        <p:spPr>
          <a:xfrm>
            <a:off x="7183100" y="2328046"/>
            <a:ext cx="1240800" cy="5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Mars is a cold place</a:t>
            </a:r>
            <a:r>
              <a:rPr lang="en">
                <a:solidFill>
                  <a:schemeClr val="dk1"/>
                </a:solidFill>
                <a:latin typeface="Raleway"/>
                <a:ea typeface="Raleway"/>
                <a:cs typeface="Raleway"/>
                <a:sym typeface="Raleway"/>
              </a:rPr>
              <a:t> </a:t>
            </a:r>
            <a:endParaRPr>
              <a:solidFill>
                <a:schemeClr val="dk1"/>
              </a:solidFill>
              <a:latin typeface="Raleway"/>
              <a:ea typeface="Raleway"/>
              <a:cs typeface="Raleway"/>
              <a:sym typeface="Raleway"/>
            </a:endParaRPr>
          </a:p>
        </p:txBody>
      </p:sp>
      <p:sp>
        <p:nvSpPr>
          <p:cNvPr id="1074" name="Google Shape;1074;p47"/>
          <p:cNvSpPr/>
          <p:nvPr/>
        </p:nvSpPr>
        <p:spPr>
          <a:xfrm>
            <a:off x="5275099" y="2407671"/>
            <a:ext cx="17214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Bodoni Moda"/>
                <a:ea typeface="Bodoni Moda"/>
                <a:cs typeface="Bodoni Moda"/>
                <a:sym typeface="Bodoni Moda"/>
              </a:rPr>
              <a:t>AWARENESS</a:t>
            </a:r>
            <a:endParaRPr sz="1700">
              <a:solidFill>
                <a:schemeClr val="dk1"/>
              </a:solidFill>
              <a:latin typeface="Bodoni Moda"/>
              <a:ea typeface="Bodoni Moda"/>
              <a:cs typeface="Bodoni Moda"/>
              <a:sym typeface="Bodoni Moda"/>
            </a:endParaRPr>
          </a:p>
        </p:txBody>
      </p:sp>
      <p:sp>
        <p:nvSpPr>
          <p:cNvPr id="1075" name="Google Shape;1075;p47"/>
          <p:cNvSpPr/>
          <p:nvPr/>
        </p:nvSpPr>
        <p:spPr>
          <a:xfrm>
            <a:off x="4206499" y="2407668"/>
            <a:ext cx="882000" cy="3720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02</a:t>
            </a:r>
            <a:endParaRPr/>
          </a:p>
        </p:txBody>
      </p:sp>
      <p:sp>
        <p:nvSpPr>
          <p:cNvPr id="1076" name="Google Shape;1076;p47"/>
          <p:cNvSpPr/>
          <p:nvPr/>
        </p:nvSpPr>
        <p:spPr>
          <a:xfrm>
            <a:off x="4187446" y="250997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7"/>
          <p:cNvSpPr txBox="1"/>
          <p:nvPr/>
        </p:nvSpPr>
        <p:spPr>
          <a:xfrm>
            <a:off x="7183100" y="2879254"/>
            <a:ext cx="1240800" cy="5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Pluto is a dwarf planet</a:t>
            </a:r>
            <a:endParaRPr>
              <a:solidFill>
                <a:schemeClr val="dk1"/>
              </a:solidFill>
              <a:latin typeface="Raleway"/>
              <a:ea typeface="Raleway"/>
              <a:cs typeface="Raleway"/>
              <a:sym typeface="Raleway"/>
            </a:endParaRPr>
          </a:p>
        </p:txBody>
      </p:sp>
      <p:sp>
        <p:nvSpPr>
          <p:cNvPr id="1078" name="Google Shape;1078;p47"/>
          <p:cNvSpPr/>
          <p:nvPr/>
        </p:nvSpPr>
        <p:spPr>
          <a:xfrm>
            <a:off x="5275099" y="2958879"/>
            <a:ext cx="17214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Bodoni Moda"/>
                <a:ea typeface="Bodoni Moda"/>
                <a:cs typeface="Bodoni Moda"/>
                <a:sym typeface="Bodoni Moda"/>
              </a:rPr>
              <a:t>DECISION</a:t>
            </a:r>
            <a:endParaRPr sz="1700">
              <a:solidFill>
                <a:schemeClr val="dk1"/>
              </a:solidFill>
              <a:latin typeface="Bodoni Moda"/>
              <a:ea typeface="Bodoni Moda"/>
              <a:cs typeface="Bodoni Moda"/>
              <a:sym typeface="Bodoni Moda"/>
            </a:endParaRPr>
          </a:p>
        </p:txBody>
      </p:sp>
      <p:sp>
        <p:nvSpPr>
          <p:cNvPr id="1079" name="Google Shape;1079;p47"/>
          <p:cNvSpPr/>
          <p:nvPr/>
        </p:nvSpPr>
        <p:spPr>
          <a:xfrm>
            <a:off x="4206499" y="2958876"/>
            <a:ext cx="882000" cy="3720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03</a:t>
            </a:r>
            <a:endParaRPr/>
          </a:p>
        </p:txBody>
      </p:sp>
      <p:sp>
        <p:nvSpPr>
          <p:cNvPr id="1080" name="Google Shape;1080;p47"/>
          <p:cNvSpPr/>
          <p:nvPr/>
        </p:nvSpPr>
        <p:spPr>
          <a:xfrm>
            <a:off x="4187446" y="308287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7"/>
          <p:cNvSpPr txBox="1"/>
          <p:nvPr/>
        </p:nvSpPr>
        <p:spPr>
          <a:xfrm>
            <a:off x="7183100" y="3430463"/>
            <a:ext cx="1240800" cy="5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Mercury is very small</a:t>
            </a:r>
            <a:endParaRPr>
              <a:solidFill>
                <a:schemeClr val="dk1"/>
              </a:solidFill>
              <a:latin typeface="Raleway"/>
              <a:ea typeface="Raleway"/>
              <a:cs typeface="Raleway"/>
              <a:sym typeface="Raleway"/>
            </a:endParaRPr>
          </a:p>
        </p:txBody>
      </p:sp>
      <p:sp>
        <p:nvSpPr>
          <p:cNvPr id="1082" name="Google Shape;1082;p47"/>
          <p:cNvSpPr/>
          <p:nvPr/>
        </p:nvSpPr>
        <p:spPr>
          <a:xfrm>
            <a:off x="5275099" y="3510088"/>
            <a:ext cx="17214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Bodoni Moda"/>
                <a:ea typeface="Bodoni Moda"/>
                <a:cs typeface="Bodoni Moda"/>
                <a:sym typeface="Bodoni Moda"/>
              </a:rPr>
              <a:t>PURCHASE</a:t>
            </a:r>
            <a:endParaRPr sz="1700">
              <a:solidFill>
                <a:schemeClr val="dk1"/>
              </a:solidFill>
              <a:latin typeface="Bodoni Moda"/>
              <a:ea typeface="Bodoni Moda"/>
              <a:cs typeface="Bodoni Moda"/>
              <a:sym typeface="Bodoni Moda"/>
            </a:endParaRPr>
          </a:p>
        </p:txBody>
      </p:sp>
      <p:sp>
        <p:nvSpPr>
          <p:cNvPr id="1083" name="Google Shape;1083;p47"/>
          <p:cNvSpPr/>
          <p:nvPr/>
        </p:nvSpPr>
        <p:spPr>
          <a:xfrm>
            <a:off x="4206499" y="3510085"/>
            <a:ext cx="882000" cy="3720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04</a:t>
            </a:r>
            <a:endParaRPr/>
          </a:p>
        </p:txBody>
      </p:sp>
      <p:sp>
        <p:nvSpPr>
          <p:cNvPr id="1084" name="Google Shape;1084;p47"/>
          <p:cNvSpPr/>
          <p:nvPr/>
        </p:nvSpPr>
        <p:spPr>
          <a:xfrm>
            <a:off x="4187446" y="3624789"/>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 name="Google Shape;1085;p47"/>
          <p:cNvGrpSpPr/>
          <p:nvPr/>
        </p:nvGrpSpPr>
        <p:grpSpPr>
          <a:xfrm>
            <a:off x="1903607" y="3754077"/>
            <a:ext cx="882103" cy="518700"/>
            <a:chOff x="1918534" y="3992639"/>
            <a:chExt cx="882103" cy="518700"/>
          </a:xfrm>
        </p:grpSpPr>
        <p:sp>
          <p:nvSpPr>
            <p:cNvPr id="1086" name="Google Shape;1086;p47"/>
            <p:cNvSpPr/>
            <p:nvPr/>
          </p:nvSpPr>
          <p:spPr>
            <a:xfrm>
              <a:off x="1947437" y="3992639"/>
              <a:ext cx="853200" cy="5187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7"/>
            <p:cNvSpPr/>
            <p:nvPr/>
          </p:nvSpPr>
          <p:spPr>
            <a:xfrm>
              <a:off x="1918534" y="4146588"/>
              <a:ext cx="56400" cy="564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47"/>
          <p:cNvGrpSpPr/>
          <p:nvPr/>
        </p:nvGrpSpPr>
        <p:grpSpPr>
          <a:xfrm>
            <a:off x="2168753" y="3850276"/>
            <a:ext cx="351786" cy="326274"/>
            <a:chOff x="-62511900" y="4129100"/>
            <a:chExt cx="304050" cy="282000"/>
          </a:xfrm>
        </p:grpSpPr>
        <p:sp>
          <p:nvSpPr>
            <p:cNvPr id="1089" name="Google Shape;1089;p47"/>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7"/>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7"/>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7"/>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7"/>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48"/>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8"/>
          <p:cNvSpPr/>
          <p:nvPr/>
        </p:nvSpPr>
        <p:spPr>
          <a:xfrm>
            <a:off x="75" y="2278550"/>
            <a:ext cx="52875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8"/>
          <p:cNvSpPr txBox="1"/>
          <p:nvPr>
            <p:ph type="title"/>
          </p:nvPr>
        </p:nvSpPr>
        <p:spPr>
          <a:xfrm>
            <a:off x="720000" y="5394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BUYER JOURNEY</a:t>
            </a:r>
            <a:endParaRPr/>
          </a:p>
        </p:txBody>
      </p:sp>
      <p:sp>
        <p:nvSpPr>
          <p:cNvPr id="1101" name="Google Shape;1101;p48"/>
          <p:cNvSpPr txBox="1"/>
          <p:nvPr/>
        </p:nvSpPr>
        <p:spPr>
          <a:xfrm flipH="1">
            <a:off x="1859813" y="2308488"/>
            <a:ext cx="2285400" cy="52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AWARENESS</a:t>
            </a:r>
            <a:endParaRPr sz="1700">
              <a:solidFill>
                <a:schemeClr val="dk1"/>
              </a:solidFill>
              <a:latin typeface="Bodoni Moda"/>
              <a:ea typeface="Bodoni Moda"/>
              <a:cs typeface="Bodoni Moda"/>
              <a:sym typeface="Bodoni Moda"/>
            </a:endParaRPr>
          </a:p>
        </p:txBody>
      </p:sp>
      <p:sp>
        <p:nvSpPr>
          <p:cNvPr id="1102" name="Google Shape;1102;p48"/>
          <p:cNvSpPr txBox="1"/>
          <p:nvPr/>
        </p:nvSpPr>
        <p:spPr>
          <a:xfrm flipH="1">
            <a:off x="1859532" y="1406788"/>
            <a:ext cx="22860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It has a beautiful name, but it’s terribly hot</a:t>
            </a:r>
            <a:endParaRPr>
              <a:solidFill>
                <a:schemeClr val="dk1"/>
              </a:solidFill>
              <a:latin typeface="Raleway"/>
              <a:ea typeface="Raleway"/>
              <a:cs typeface="Raleway"/>
              <a:sym typeface="Raleway"/>
            </a:endParaRPr>
          </a:p>
        </p:txBody>
      </p:sp>
      <p:sp>
        <p:nvSpPr>
          <p:cNvPr id="1103" name="Google Shape;1103;p48"/>
          <p:cNvSpPr/>
          <p:nvPr/>
        </p:nvSpPr>
        <p:spPr>
          <a:xfrm>
            <a:off x="820913" y="1435841"/>
            <a:ext cx="786300" cy="5265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01</a:t>
            </a:r>
            <a:endParaRPr/>
          </a:p>
        </p:txBody>
      </p:sp>
      <p:sp>
        <p:nvSpPr>
          <p:cNvPr id="1104" name="Google Shape;1104;p48"/>
          <p:cNvSpPr/>
          <p:nvPr/>
        </p:nvSpPr>
        <p:spPr>
          <a:xfrm rot="-5400000">
            <a:off x="1588177" y="1527674"/>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 name="Google Shape;1105;p48"/>
          <p:cNvGrpSpPr/>
          <p:nvPr/>
        </p:nvGrpSpPr>
        <p:grpSpPr>
          <a:xfrm>
            <a:off x="4521902" y="1432105"/>
            <a:ext cx="463342" cy="526506"/>
            <a:chOff x="5736525" y="3963700"/>
            <a:chExt cx="259925" cy="295375"/>
          </a:xfrm>
        </p:grpSpPr>
        <p:sp>
          <p:nvSpPr>
            <p:cNvPr id="1106" name="Google Shape;1106;p48"/>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8"/>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8"/>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8"/>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8"/>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8"/>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8"/>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 name="Google Shape;1113;p48"/>
          <p:cNvSpPr/>
          <p:nvPr/>
        </p:nvSpPr>
        <p:spPr>
          <a:xfrm>
            <a:off x="5287675" y="3170913"/>
            <a:ext cx="38562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8"/>
          <p:cNvSpPr txBox="1"/>
          <p:nvPr/>
        </p:nvSpPr>
        <p:spPr>
          <a:xfrm flipH="1">
            <a:off x="5871610" y="3193563"/>
            <a:ext cx="2285400" cy="52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DECISION</a:t>
            </a:r>
            <a:endParaRPr sz="1700">
              <a:solidFill>
                <a:schemeClr val="dk1"/>
              </a:solidFill>
              <a:latin typeface="Bodoni Moda"/>
              <a:ea typeface="Bodoni Moda"/>
              <a:cs typeface="Bodoni Moda"/>
              <a:sym typeface="Bodoni Moda"/>
            </a:endParaRPr>
          </a:p>
        </p:txBody>
      </p:sp>
      <p:sp>
        <p:nvSpPr>
          <p:cNvPr id="1115" name="Google Shape;1115;p48"/>
          <p:cNvSpPr txBox="1"/>
          <p:nvPr/>
        </p:nvSpPr>
        <p:spPr>
          <a:xfrm flipH="1">
            <a:off x="5871310" y="2430213"/>
            <a:ext cx="22860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Mercury is the closest planet to the Sun</a:t>
            </a:r>
            <a:endParaRPr>
              <a:solidFill>
                <a:schemeClr val="dk1"/>
              </a:solidFill>
              <a:latin typeface="Raleway"/>
              <a:ea typeface="Raleway"/>
              <a:cs typeface="Raleway"/>
              <a:sym typeface="Raleway"/>
            </a:endParaRPr>
          </a:p>
        </p:txBody>
      </p:sp>
      <p:sp>
        <p:nvSpPr>
          <p:cNvPr id="1116" name="Google Shape;1116;p48"/>
          <p:cNvSpPr/>
          <p:nvPr/>
        </p:nvSpPr>
        <p:spPr>
          <a:xfrm>
            <a:off x="5789450" y="1435841"/>
            <a:ext cx="786300" cy="5265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03</a:t>
            </a:r>
            <a:endParaRPr/>
          </a:p>
        </p:txBody>
      </p:sp>
      <p:sp>
        <p:nvSpPr>
          <p:cNvPr id="1117" name="Google Shape;1117;p48"/>
          <p:cNvSpPr/>
          <p:nvPr/>
        </p:nvSpPr>
        <p:spPr>
          <a:xfrm rot="-5400000">
            <a:off x="6556715" y="1527674"/>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8"/>
          <p:cNvSpPr/>
          <p:nvPr/>
        </p:nvSpPr>
        <p:spPr>
          <a:xfrm>
            <a:off x="75" y="4046025"/>
            <a:ext cx="52875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8"/>
          <p:cNvSpPr txBox="1"/>
          <p:nvPr/>
        </p:nvSpPr>
        <p:spPr>
          <a:xfrm flipH="1">
            <a:off x="1859813" y="4075963"/>
            <a:ext cx="2285400" cy="52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CONSIDERATION</a:t>
            </a:r>
            <a:endParaRPr sz="1700">
              <a:solidFill>
                <a:schemeClr val="dk1"/>
              </a:solidFill>
              <a:latin typeface="Bodoni Moda"/>
              <a:ea typeface="Bodoni Moda"/>
              <a:cs typeface="Bodoni Moda"/>
              <a:sym typeface="Bodoni Moda"/>
            </a:endParaRPr>
          </a:p>
        </p:txBody>
      </p:sp>
      <p:sp>
        <p:nvSpPr>
          <p:cNvPr id="1120" name="Google Shape;1120;p48"/>
          <p:cNvSpPr txBox="1"/>
          <p:nvPr/>
        </p:nvSpPr>
        <p:spPr>
          <a:xfrm flipH="1">
            <a:off x="1859544" y="3177250"/>
            <a:ext cx="22860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Despite being red, Mars is a cold place, not hot</a:t>
            </a:r>
            <a:endParaRPr>
              <a:solidFill>
                <a:schemeClr val="dk1"/>
              </a:solidFill>
              <a:latin typeface="Raleway"/>
              <a:ea typeface="Raleway"/>
              <a:cs typeface="Raleway"/>
              <a:sym typeface="Raleway"/>
            </a:endParaRPr>
          </a:p>
        </p:txBody>
      </p:sp>
      <p:sp>
        <p:nvSpPr>
          <p:cNvPr id="1121" name="Google Shape;1121;p48"/>
          <p:cNvSpPr/>
          <p:nvPr/>
        </p:nvSpPr>
        <p:spPr>
          <a:xfrm>
            <a:off x="820913" y="3177041"/>
            <a:ext cx="786300" cy="5265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02</a:t>
            </a:r>
            <a:endParaRPr/>
          </a:p>
        </p:txBody>
      </p:sp>
      <p:sp>
        <p:nvSpPr>
          <p:cNvPr id="1122" name="Google Shape;1122;p48"/>
          <p:cNvSpPr/>
          <p:nvPr/>
        </p:nvSpPr>
        <p:spPr>
          <a:xfrm rot="-5400000">
            <a:off x="1588177" y="3268874"/>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 name="Google Shape;1123;p48"/>
          <p:cNvGrpSpPr/>
          <p:nvPr/>
        </p:nvGrpSpPr>
        <p:grpSpPr>
          <a:xfrm>
            <a:off x="-9300" y="1106825"/>
            <a:ext cx="9181875" cy="3515700"/>
            <a:chOff x="-9300" y="1106825"/>
            <a:chExt cx="9181875" cy="3515700"/>
          </a:xfrm>
        </p:grpSpPr>
        <p:cxnSp>
          <p:nvCxnSpPr>
            <p:cNvPr id="1124" name="Google Shape;1124;p48"/>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1125" name="Google Shape;1125;p48"/>
            <p:cNvGrpSpPr/>
            <p:nvPr/>
          </p:nvGrpSpPr>
          <p:grpSpPr>
            <a:xfrm>
              <a:off x="-9300" y="1106825"/>
              <a:ext cx="9181875" cy="3515700"/>
              <a:chOff x="-9300" y="1106825"/>
              <a:chExt cx="9181875" cy="3515700"/>
            </a:xfrm>
          </p:grpSpPr>
          <p:cxnSp>
            <p:nvCxnSpPr>
              <p:cNvPr id="1126" name="Google Shape;1126;p48"/>
              <p:cNvCxnSpPr/>
              <p:nvPr/>
            </p:nvCxnSpPr>
            <p:spPr>
              <a:xfrm>
                <a:off x="1747450" y="1106825"/>
                <a:ext cx="0" cy="1169700"/>
              </a:xfrm>
              <a:prstGeom prst="straightConnector1">
                <a:avLst/>
              </a:prstGeom>
              <a:noFill/>
              <a:ln cap="flat" cmpd="sng" w="9525">
                <a:solidFill>
                  <a:schemeClr val="dk1"/>
                </a:solidFill>
                <a:prstDash val="dash"/>
                <a:round/>
                <a:headEnd len="med" w="med" type="none"/>
                <a:tailEnd len="med" w="med" type="none"/>
              </a:ln>
            </p:spPr>
          </p:cxnSp>
          <p:cxnSp>
            <p:nvCxnSpPr>
              <p:cNvPr id="1127" name="Google Shape;1127;p48"/>
              <p:cNvCxnSpPr/>
              <p:nvPr/>
            </p:nvCxnSpPr>
            <p:spPr>
              <a:xfrm>
                <a:off x="5287625" y="1113725"/>
                <a:ext cx="0" cy="3508800"/>
              </a:xfrm>
              <a:prstGeom prst="straightConnector1">
                <a:avLst/>
              </a:prstGeom>
              <a:noFill/>
              <a:ln cap="flat" cmpd="sng" w="9525">
                <a:solidFill>
                  <a:schemeClr val="dk1"/>
                </a:solidFill>
                <a:prstDash val="dash"/>
                <a:round/>
                <a:headEnd len="med" w="med" type="none"/>
                <a:tailEnd len="med" w="med" type="none"/>
              </a:ln>
            </p:spPr>
          </p:cxnSp>
          <p:cxnSp>
            <p:nvCxnSpPr>
              <p:cNvPr id="1128" name="Google Shape;1128;p48"/>
              <p:cNvCxnSpPr/>
              <p:nvPr/>
            </p:nvCxnSpPr>
            <p:spPr>
              <a:xfrm>
                <a:off x="-9300" y="2850350"/>
                <a:ext cx="5319600" cy="0"/>
              </a:xfrm>
              <a:prstGeom prst="straightConnector1">
                <a:avLst/>
              </a:prstGeom>
              <a:noFill/>
              <a:ln cap="flat" cmpd="sng" w="9525">
                <a:solidFill>
                  <a:schemeClr val="dk1"/>
                </a:solidFill>
                <a:prstDash val="dash"/>
                <a:round/>
                <a:headEnd len="med" w="med" type="none"/>
                <a:tailEnd len="med" w="med" type="none"/>
              </a:ln>
            </p:spPr>
          </p:cxnSp>
          <p:cxnSp>
            <p:nvCxnSpPr>
              <p:cNvPr id="1129" name="Google Shape;1129;p48"/>
              <p:cNvCxnSpPr/>
              <p:nvPr/>
            </p:nvCxnSpPr>
            <p:spPr>
              <a:xfrm>
                <a:off x="0" y="2278550"/>
                <a:ext cx="9167700" cy="0"/>
              </a:xfrm>
              <a:prstGeom prst="straightConnector1">
                <a:avLst/>
              </a:prstGeom>
              <a:noFill/>
              <a:ln cap="flat" cmpd="sng" w="9525">
                <a:solidFill>
                  <a:schemeClr val="dk1"/>
                </a:solidFill>
                <a:prstDash val="dash"/>
                <a:round/>
                <a:headEnd len="med" w="med" type="none"/>
                <a:tailEnd len="med" w="med" type="none"/>
              </a:ln>
            </p:spPr>
          </p:cxnSp>
          <p:cxnSp>
            <p:nvCxnSpPr>
              <p:cNvPr id="1130" name="Google Shape;1130;p48"/>
              <p:cNvCxnSpPr/>
              <p:nvPr/>
            </p:nvCxnSpPr>
            <p:spPr>
              <a:xfrm>
                <a:off x="4257625" y="1106825"/>
                <a:ext cx="0" cy="1174500"/>
              </a:xfrm>
              <a:prstGeom prst="straightConnector1">
                <a:avLst/>
              </a:prstGeom>
              <a:noFill/>
              <a:ln cap="flat" cmpd="sng" w="9525">
                <a:solidFill>
                  <a:schemeClr val="dk1"/>
                </a:solidFill>
                <a:prstDash val="dash"/>
                <a:round/>
                <a:headEnd len="med" w="med" type="none"/>
                <a:tailEnd len="med" w="med" type="none"/>
              </a:ln>
            </p:spPr>
          </p:cxnSp>
          <p:cxnSp>
            <p:nvCxnSpPr>
              <p:cNvPr id="1131" name="Google Shape;1131;p48"/>
              <p:cNvCxnSpPr/>
              <p:nvPr/>
            </p:nvCxnSpPr>
            <p:spPr>
              <a:xfrm>
                <a:off x="7014300" y="1106825"/>
                <a:ext cx="0" cy="1188600"/>
              </a:xfrm>
              <a:prstGeom prst="straightConnector1">
                <a:avLst/>
              </a:prstGeom>
              <a:noFill/>
              <a:ln cap="flat" cmpd="sng" w="9525">
                <a:solidFill>
                  <a:schemeClr val="dk1"/>
                </a:solidFill>
                <a:prstDash val="dash"/>
                <a:round/>
                <a:headEnd len="med" w="med" type="none"/>
                <a:tailEnd len="med" w="med" type="none"/>
              </a:ln>
            </p:spPr>
          </p:cxnSp>
          <p:cxnSp>
            <p:nvCxnSpPr>
              <p:cNvPr id="1132" name="Google Shape;1132;p48"/>
              <p:cNvCxnSpPr/>
              <p:nvPr/>
            </p:nvCxnSpPr>
            <p:spPr>
              <a:xfrm>
                <a:off x="5287575" y="3740075"/>
                <a:ext cx="3885000" cy="0"/>
              </a:xfrm>
              <a:prstGeom prst="straightConnector1">
                <a:avLst/>
              </a:prstGeom>
              <a:noFill/>
              <a:ln cap="flat" cmpd="sng" w="9525">
                <a:solidFill>
                  <a:schemeClr val="dk1"/>
                </a:solidFill>
                <a:prstDash val="dash"/>
                <a:round/>
                <a:headEnd len="med" w="med" type="none"/>
                <a:tailEnd len="med" w="med" type="none"/>
              </a:ln>
            </p:spPr>
          </p:cxnSp>
          <p:cxnSp>
            <p:nvCxnSpPr>
              <p:cNvPr id="1133" name="Google Shape;1133;p48"/>
              <p:cNvCxnSpPr/>
              <p:nvPr/>
            </p:nvCxnSpPr>
            <p:spPr>
              <a:xfrm>
                <a:off x="5287575" y="3153663"/>
                <a:ext cx="3885000" cy="0"/>
              </a:xfrm>
              <a:prstGeom prst="straightConnector1">
                <a:avLst/>
              </a:prstGeom>
              <a:noFill/>
              <a:ln cap="flat" cmpd="sng" w="9525">
                <a:solidFill>
                  <a:schemeClr val="dk1"/>
                </a:solidFill>
                <a:prstDash val="dash"/>
                <a:round/>
                <a:headEnd len="med" w="med" type="none"/>
                <a:tailEnd len="med" w="med" type="none"/>
              </a:ln>
            </p:spPr>
          </p:cxnSp>
          <p:cxnSp>
            <p:nvCxnSpPr>
              <p:cNvPr id="1134" name="Google Shape;1134;p48"/>
              <p:cNvCxnSpPr/>
              <p:nvPr/>
            </p:nvCxnSpPr>
            <p:spPr>
              <a:xfrm>
                <a:off x="1747450" y="2848025"/>
                <a:ext cx="0" cy="1169700"/>
              </a:xfrm>
              <a:prstGeom prst="straightConnector1">
                <a:avLst/>
              </a:prstGeom>
              <a:noFill/>
              <a:ln cap="flat" cmpd="sng" w="9525">
                <a:solidFill>
                  <a:schemeClr val="dk1"/>
                </a:solidFill>
                <a:prstDash val="dash"/>
                <a:round/>
                <a:headEnd len="med" w="med" type="none"/>
                <a:tailEnd len="med" w="med" type="none"/>
              </a:ln>
            </p:spPr>
          </p:cxnSp>
          <p:cxnSp>
            <p:nvCxnSpPr>
              <p:cNvPr id="1135" name="Google Shape;1135;p48"/>
              <p:cNvCxnSpPr/>
              <p:nvPr/>
            </p:nvCxnSpPr>
            <p:spPr>
              <a:xfrm>
                <a:off x="0" y="4046025"/>
                <a:ext cx="5287800" cy="0"/>
              </a:xfrm>
              <a:prstGeom prst="straightConnector1">
                <a:avLst/>
              </a:prstGeom>
              <a:noFill/>
              <a:ln cap="flat" cmpd="sng" w="9525">
                <a:solidFill>
                  <a:schemeClr val="dk1"/>
                </a:solidFill>
                <a:prstDash val="dash"/>
                <a:round/>
                <a:headEnd len="med" w="med" type="none"/>
                <a:tailEnd len="med" w="med" type="none"/>
              </a:ln>
            </p:spPr>
          </p:cxnSp>
          <p:cxnSp>
            <p:nvCxnSpPr>
              <p:cNvPr id="1136" name="Google Shape;1136;p48"/>
              <p:cNvCxnSpPr/>
              <p:nvPr/>
            </p:nvCxnSpPr>
            <p:spPr>
              <a:xfrm>
                <a:off x="4257625" y="2848025"/>
                <a:ext cx="0" cy="1174500"/>
              </a:xfrm>
              <a:prstGeom prst="straightConnector1">
                <a:avLst/>
              </a:prstGeom>
              <a:noFill/>
              <a:ln cap="flat" cmpd="sng" w="9525">
                <a:solidFill>
                  <a:schemeClr val="dk1"/>
                </a:solidFill>
                <a:prstDash val="dash"/>
                <a:round/>
                <a:headEnd len="med" w="med" type="none"/>
                <a:tailEnd len="med" w="med" type="none"/>
              </a:ln>
            </p:spPr>
          </p:cxnSp>
        </p:grpSp>
      </p:grpSp>
      <p:grpSp>
        <p:nvGrpSpPr>
          <p:cNvPr id="1137" name="Google Shape;1137;p48"/>
          <p:cNvGrpSpPr/>
          <p:nvPr/>
        </p:nvGrpSpPr>
        <p:grpSpPr>
          <a:xfrm>
            <a:off x="7508110" y="1429435"/>
            <a:ext cx="534927" cy="526505"/>
            <a:chOff x="2404875" y="3592725"/>
            <a:chExt cx="298525" cy="293825"/>
          </a:xfrm>
        </p:grpSpPr>
        <p:sp>
          <p:nvSpPr>
            <p:cNvPr id="1138" name="Google Shape;1138;p4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48"/>
          <p:cNvGrpSpPr/>
          <p:nvPr/>
        </p:nvGrpSpPr>
        <p:grpSpPr>
          <a:xfrm>
            <a:off x="4505172" y="3182901"/>
            <a:ext cx="534912" cy="530582"/>
            <a:chOff x="946175" y="3253275"/>
            <a:chExt cx="298550" cy="296150"/>
          </a:xfrm>
        </p:grpSpPr>
        <p:sp>
          <p:nvSpPr>
            <p:cNvPr id="1142" name="Google Shape;1142;p48"/>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8"/>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8"/>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8"/>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8"/>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48"/>
          <p:cNvGrpSpPr/>
          <p:nvPr/>
        </p:nvGrpSpPr>
        <p:grpSpPr>
          <a:xfrm rot="5400000">
            <a:off x="6763050" y="3403488"/>
            <a:ext cx="502500" cy="1523170"/>
            <a:chOff x="7668100" y="2868300"/>
            <a:chExt cx="502500" cy="1523170"/>
          </a:xfrm>
        </p:grpSpPr>
        <p:grpSp>
          <p:nvGrpSpPr>
            <p:cNvPr id="1148" name="Google Shape;1148;p48"/>
            <p:cNvGrpSpPr/>
            <p:nvPr/>
          </p:nvGrpSpPr>
          <p:grpSpPr>
            <a:xfrm>
              <a:off x="7668100" y="2868300"/>
              <a:ext cx="502500" cy="1020670"/>
              <a:chOff x="106350" y="3436300"/>
              <a:chExt cx="502500" cy="1020670"/>
            </a:xfrm>
          </p:grpSpPr>
          <p:sp>
            <p:nvSpPr>
              <p:cNvPr id="1149" name="Google Shape;1149;p48"/>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8"/>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 name="Google Shape;1151;p48"/>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49"/>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9"/>
          <p:cNvSpPr txBox="1"/>
          <p:nvPr>
            <p:ph idx="6" type="subTitle"/>
          </p:nvPr>
        </p:nvSpPr>
        <p:spPr>
          <a:xfrm>
            <a:off x="3558226" y="3607925"/>
            <a:ext cx="2025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1158" name="Google Shape;1158;p49"/>
          <p:cNvSpPr/>
          <p:nvPr/>
        </p:nvSpPr>
        <p:spPr>
          <a:xfrm>
            <a:off x="860645" y="3148175"/>
            <a:ext cx="2019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9"/>
          <p:cNvSpPr/>
          <p:nvPr/>
        </p:nvSpPr>
        <p:spPr>
          <a:xfrm>
            <a:off x="3561226" y="1498075"/>
            <a:ext cx="2019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9"/>
          <p:cNvSpPr/>
          <p:nvPr/>
        </p:nvSpPr>
        <p:spPr>
          <a:xfrm>
            <a:off x="3559726" y="3148175"/>
            <a:ext cx="2022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9"/>
          <p:cNvSpPr/>
          <p:nvPr/>
        </p:nvSpPr>
        <p:spPr>
          <a:xfrm>
            <a:off x="6264788" y="1498075"/>
            <a:ext cx="2019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9"/>
          <p:cNvSpPr/>
          <p:nvPr/>
        </p:nvSpPr>
        <p:spPr>
          <a:xfrm>
            <a:off x="6263288" y="3148175"/>
            <a:ext cx="2022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9"/>
          <p:cNvSpPr/>
          <p:nvPr/>
        </p:nvSpPr>
        <p:spPr>
          <a:xfrm>
            <a:off x="860645" y="1498075"/>
            <a:ext cx="20190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9"/>
          <p:cNvSpPr txBox="1"/>
          <p:nvPr>
            <p:ph idx="13" type="subTitle"/>
          </p:nvPr>
        </p:nvSpPr>
        <p:spPr>
          <a:xfrm>
            <a:off x="860645" y="3175475"/>
            <a:ext cx="2019000" cy="31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165" name="Google Shape;1165;p49"/>
          <p:cNvSpPr txBox="1"/>
          <p:nvPr>
            <p:ph idx="15" type="subTitle"/>
          </p:nvPr>
        </p:nvSpPr>
        <p:spPr>
          <a:xfrm>
            <a:off x="3561226" y="3175475"/>
            <a:ext cx="2019000" cy="31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166" name="Google Shape;1166;p49"/>
          <p:cNvSpPr txBox="1"/>
          <p:nvPr>
            <p:ph idx="7" type="subTitle"/>
          </p:nvPr>
        </p:nvSpPr>
        <p:spPr>
          <a:xfrm>
            <a:off x="860645" y="1525375"/>
            <a:ext cx="2019000" cy="31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167" name="Google Shape;1167;p49"/>
          <p:cNvSpPr txBox="1"/>
          <p:nvPr>
            <p:ph idx="8" type="subTitle"/>
          </p:nvPr>
        </p:nvSpPr>
        <p:spPr>
          <a:xfrm>
            <a:off x="3561226" y="1525375"/>
            <a:ext cx="2019000" cy="31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168" name="Google Shape;1168;p49"/>
          <p:cNvSpPr txBox="1"/>
          <p:nvPr>
            <p:ph idx="9" type="subTitle"/>
          </p:nvPr>
        </p:nvSpPr>
        <p:spPr>
          <a:xfrm>
            <a:off x="6270488" y="1525375"/>
            <a:ext cx="2007600" cy="31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169" name="Google Shape;1169;p49"/>
          <p:cNvSpPr txBox="1"/>
          <p:nvPr>
            <p:ph idx="14" type="subTitle"/>
          </p:nvPr>
        </p:nvSpPr>
        <p:spPr>
          <a:xfrm>
            <a:off x="6263288" y="3175475"/>
            <a:ext cx="2022000" cy="31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170" name="Google Shape;1170;p49"/>
          <p:cNvSpPr txBox="1"/>
          <p:nvPr>
            <p:ph type="title"/>
          </p:nvPr>
        </p:nvSpPr>
        <p:spPr>
          <a:xfrm>
            <a:off x="720000" y="5398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COMPETITOR ANALYSIS</a:t>
            </a:r>
            <a:endParaRPr/>
          </a:p>
        </p:txBody>
      </p:sp>
      <p:sp>
        <p:nvSpPr>
          <p:cNvPr id="1171" name="Google Shape;1171;p49"/>
          <p:cNvSpPr txBox="1"/>
          <p:nvPr>
            <p:ph idx="4" type="subTitle"/>
          </p:nvPr>
        </p:nvSpPr>
        <p:spPr>
          <a:xfrm>
            <a:off x="860645" y="3607926"/>
            <a:ext cx="2019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1172" name="Google Shape;1172;p49"/>
          <p:cNvSpPr txBox="1"/>
          <p:nvPr>
            <p:ph idx="5" type="subTitle"/>
          </p:nvPr>
        </p:nvSpPr>
        <p:spPr>
          <a:xfrm>
            <a:off x="6261788" y="3607925"/>
            <a:ext cx="2025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173" name="Google Shape;1173;p49"/>
          <p:cNvSpPr txBox="1"/>
          <p:nvPr>
            <p:ph idx="1" type="subTitle"/>
          </p:nvPr>
        </p:nvSpPr>
        <p:spPr>
          <a:xfrm>
            <a:off x="860645" y="1953310"/>
            <a:ext cx="2019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174" name="Google Shape;1174;p49"/>
          <p:cNvSpPr txBox="1"/>
          <p:nvPr>
            <p:ph idx="2" type="subTitle"/>
          </p:nvPr>
        </p:nvSpPr>
        <p:spPr>
          <a:xfrm>
            <a:off x="3561226" y="1953310"/>
            <a:ext cx="2019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175" name="Google Shape;1175;p49"/>
          <p:cNvSpPr txBox="1"/>
          <p:nvPr>
            <p:ph idx="3" type="subTitle"/>
          </p:nvPr>
        </p:nvSpPr>
        <p:spPr>
          <a:xfrm>
            <a:off x="6261788" y="1953300"/>
            <a:ext cx="2025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grpSp>
        <p:nvGrpSpPr>
          <p:cNvPr id="1176" name="Google Shape;1176;p49"/>
          <p:cNvGrpSpPr/>
          <p:nvPr/>
        </p:nvGrpSpPr>
        <p:grpSpPr>
          <a:xfrm>
            <a:off x="-9300" y="1113725"/>
            <a:ext cx="9180300" cy="3508800"/>
            <a:chOff x="-9300" y="1113725"/>
            <a:chExt cx="9180300" cy="3508800"/>
          </a:xfrm>
        </p:grpSpPr>
        <p:cxnSp>
          <p:nvCxnSpPr>
            <p:cNvPr id="1177" name="Google Shape;1177;p49"/>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1178" name="Google Shape;1178;p49"/>
            <p:cNvGrpSpPr/>
            <p:nvPr/>
          </p:nvGrpSpPr>
          <p:grpSpPr>
            <a:xfrm>
              <a:off x="-9300" y="1113725"/>
              <a:ext cx="9180300" cy="3508800"/>
              <a:chOff x="-9300" y="1113725"/>
              <a:chExt cx="9180300" cy="3508800"/>
            </a:xfrm>
          </p:grpSpPr>
          <p:cxnSp>
            <p:nvCxnSpPr>
              <p:cNvPr id="1179" name="Google Shape;1179;p49"/>
              <p:cNvCxnSpPr/>
              <p:nvPr/>
            </p:nvCxnSpPr>
            <p:spPr>
              <a:xfrm>
                <a:off x="3222225" y="1113725"/>
                <a:ext cx="0" cy="3508800"/>
              </a:xfrm>
              <a:prstGeom prst="straightConnector1">
                <a:avLst/>
              </a:prstGeom>
              <a:noFill/>
              <a:ln cap="flat" cmpd="sng" w="9525">
                <a:solidFill>
                  <a:schemeClr val="dk1"/>
                </a:solidFill>
                <a:prstDash val="dash"/>
                <a:round/>
                <a:headEnd len="med" w="med" type="none"/>
                <a:tailEnd len="med" w="med" type="none"/>
              </a:ln>
            </p:spPr>
          </p:cxnSp>
          <p:cxnSp>
            <p:nvCxnSpPr>
              <p:cNvPr id="1180" name="Google Shape;1180;p49"/>
              <p:cNvCxnSpPr/>
              <p:nvPr/>
            </p:nvCxnSpPr>
            <p:spPr>
              <a:xfrm>
                <a:off x="-9300" y="2850350"/>
                <a:ext cx="9180300" cy="0"/>
              </a:xfrm>
              <a:prstGeom prst="straightConnector1">
                <a:avLst/>
              </a:prstGeom>
              <a:noFill/>
              <a:ln cap="flat" cmpd="sng" w="9525">
                <a:solidFill>
                  <a:schemeClr val="dk1"/>
                </a:solidFill>
                <a:prstDash val="dash"/>
                <a:round/>
                <a:headEnd len="med" w="med" type="none"/>
                <a:tailEnd len="med" w="med" type="none"/>
              </a:ln>
            </p:spPr>
          </p:cxnSp>
          <p:cxnSp>
            <p:nvCxnSpPr>
              <p:cNvPr id="1181" name="Google Shape;1181;p49"/>
              <p:cNvCxnSpPr/>
              <p:nvPr/>
            </p:nvCxnSpPr>
            <p:spPr>
              <a:xfrm>
                <a:off x="5910250" y="1113725"/>
                <a:ext cx="0" cy="3508800"/>
              </a:xfrm>
              <a:prstGeom prst="straightConnector1">
                <a:avLst/>
              </a:prstGeom>
              <a:noFill/>
              <a:ln cap="flat" cmpd="sng" w="9525">
                <a:solidFill>
                  <a:schemeClr val="dk1"/>
                </a:solidFill>
                <a:prstDash val="dash"/>
                <a:round/>
                <a:headEnd len="med" w="med" type="none"/>
                <a:tailEnd len="med" w="med" type="none"/>
              </a:ln>
            </p:spPr>
          </p:cxn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32"/>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2"/>
          <p:cNvSpPr txBox="1"/>
          <p:nvPr>
            <p:ph type="title"/>
          </p:nvPr>
        </p:nvSpPr>
        <p:spPr>
          <a:xfrm>
            <a:off x="720000" y="5396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cxnSp>
        <p:nvCxnSpPr>
          <p:cNvPr id="433" name="Google Shape;433;p32"/>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aphicFrame>
        <p:nvGraphicFramePr>
          <p:cNvPr id="434" name="Google Shape;434;p32"/>
          <p:cNvGraphicFramePr/>
          <p:nvPr/>
        </p:nvGraphicFramePr>
        <p:xfrm>
          <a:off x="720000" y="1824100"/>
          <a:ext cx="3000000" cy="3000000"/>
        </p:xfrm>
        <a:graphic>
          <a:graphicData uri="http://schemas.openxmlformats.org/drawingml/2006/table">
            <a:tbl>
              <a:tblPr>
                <a:noFill/>
                <a:tableStyleId>{CE343CB9-13D8-461C-9BFC-77FF62CAF5C8}</a:tableStyleId>
              </a:tblPr>
              <a:tblGrid>
                <a:gridCol w="2525175"/>
                <a:gridCol w="5178825"/>
              </a:tblGrid>
              <a:tr h="350500">
                <a:tc>
                  <a:txBody>
                    <a:bodyPr/>
                    <a:lstStyle/>
                    <a:p>
                      <a:pPr indent="0" lvl="0" marL="0" rtl="0" algn="l">
                        <a:spcBef>
                          <a:spcPts val="0"/>
                        </a:spcBef>
                        <a:spcAft>
                          <a:spcPts val="0"/>
                        </a:spcAft>
                        <a:buNone/>
                      </a:pPr>
                      <a:r>
                        <a:rPr b="1" lang="en" sz="1100">
                          <a:solidFill>
                            <a:schemeClr val="hlink"/>
                          </a:solidFill>
                          <a:uFill>
                            <a:noFill/>
                          </a:uFill>
                          <a:latin typeface="Raleway"/>
                          <a:ea typeface="Raleway"/>
                          <a:cs typeface="Raleway"/>
                          <a:sym typeface="Raleway"/>
                          <a:hlinkClick action="ppaction://hlinksldjump" r:id="rId3"/>
                        </a:rPr>
                        <a:t>Fonts</a:t>
                      </a:r>
                      <a:endParaRPr b="1" sz="11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l">
                        <a:spcBef>
                          <a:spcPts val="0"/>
                        </a:spcBef>
                        <a:spcAft>
                          <a:spcPts val="1600"/>
                        </a:spcAft>
                        <a:buNone/>
                      </a:pPr>
                      <a:r>
                        <a:rPr lang="en" sz="1000">
                          <a:solidFill>
                            <a:schemeClr val="dk1"/>
                          </a:solidFill>
                          <a:latin typeface="Raleway"/>
                          <a:ea typeface="Raleway"/>
                          <a:cs typeface="Raleway"/>
                          <a:sym typeface="Raleway"/>
                        </a:rPr>
                        <a:t>To view this template correctly in PowerPoint, download and install the fonts we used</a:t>
                      </a:r>
                      <a:endParaRPr sz="10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r>
              <a:tr h="350500">
                <a:tc>
                  <a:txBody>
                    <a:bodyPr/>
                    <a:lstStyle/>
                    <a:p>
                      <a:pPr indent="0" lvl="0" marL="0" rtl="0" algn="l">
                        <a:spcBef>
                          <a:spcPts val="0"/>
                        </a:spcBef>
                        <a:spcAft>
                          <a:spcPts val="0"/>
                        </a:spcAft>
                        <a:buNone/>
                      </a:pPr>
                      <a:r>
                        <a:rPr b="1" lang="en" sz="1100">
                          <a:solidFill>
                            <a:schemeClr val="hlink"/>
                          </a:solidFill>
                          <a:uFill>
                            <a:noFill/>
                          </a:uFill>
                          <a:latin typeface="Raleway"/>
                          <a:ea typeface="Raleway"/>
                          <a:cs typeface="Raleway"/>
                          <a:sym typeface="Raleway"/>
                          <a:hlinkClick action="ppaction://hlinksldjump" r:id="rId4"/>
                        </a:rPr>
                        <a:t>Used </a:t>
                      </a:r>
                      <a:r>
                        <a:rPr b="1" lang="en" sz="1100">
                          <a:solidFill>
                            <a:schemeClr val="dk1"/>
                          </a:solidFill>
                          <a:latin typeface="Raleway"/>
                          <a:ea typeface="Raleway"/>
                          <a:cs typeface="Raleway"/>
                          <a:sym typeface="Raleway"/>
                        </a:rPr>
                        <a:t>and </a:t>
                      </a:r>
                      <a:r>
                        <a:rPr b="1" lang="en" sz="1100">
                          <a:solidFill>
                            <a:schemeClr val="hlink"/>
                          </a:solidFill>
                          <a:uFill>
                            <a:noFill/>
                          </a:uFill>
                          <a:latin typeface="Raleway"/>
                          <a:ea typeface="Raleway"/>
                          <a:cs typeface="Raleway"/>
                          <a:sym typeface="Raleway"/>
                          <a:hlinkClick action="ppaction://hlinksldjump" r:id="rId5"/>
                        </a:rPr>
                        <a:t>alternative</a:t>
                      </a:r>
                      <a:r>
                        <a:rPr b="1" lang="en" sz="1100">
                          <a:solidFill>
                            <a:schemeClr val="hlink"/>
                          </a:solidFill>
                          <a:uFill>
                            <a:noFill/>
                          </a:uFill>
                          <a:latin typeface="Raleway"/>
                          <a:ea typeface="Raleway"/>
                          <a:cs typeface="Raleway"/>
                          <a:sym typeface="Raleway"/>
                          <a:hlinkClick action="ppaction://hlinksldjump" r:id="rId6"/>
                        </a:rPr>
                        <a:t> resources</a:t>
                      </a:r>
                      <a:endParaRPr b="1" sz="11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marR="0" rtl="0" algn="l">
                        <a:lnSpc>
                          <a:spcPct val="100000"/>
                        </a:lnSpc>
                        <a:spcBef>
                          <a:spcPts val="0"/>
                        </a:spcBef>
                        <a:spcAft>
                          <a:spcPts val="1600"/>
                        </a:spcAft>
                        <a:buNone/>
                      </a:pPr>
                      <a:r>
                        <a:rPr lang="en" sz="1000">
                          <a:solidFill>
                            <a:schemeClr val="dk1"/>
                          </a:solidFill>
                          <a:latin typeface="Raleway"/>
                          <a:ea typeface="Raleway"/>
                          <a:cs typeface="Raleway"/>
                          <a:sym typeface="Raleway"/>
                        </a:rPr>
                        <a:t>An assortment of graphic resources that are suitable for use in this presentation</a:t>
                      </a:r>
                      <a:endParaRPr sz="10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r>
              <a:tr h="350500">
                <a:tc>
                  <a:txBody>
                    <a:bodyPr/>
                    <a:lstStyle/>
                    <a:p>
                      <a:pPr indent="0" lvl="0" marL="0" rtl="0" algn="l">
                        <a:spcBef>
                          <a:spcPts val="0"/>
                        </a:spcBef>
                        <a:spcAft>
                          <a:spcPts val="0"/>
                        </a:spcAft>
                        <a:buNone/>
                      </a:pPr>
                      <a:r>
                        <a:rPr b="1" lang="en" sz="1100">
                          <a:solidFill>
                            <a:schemeClr val="hlink"/>
                          </a:solidFill>
                          <a:uFill>
                            <a:noFill/>
                          </a:uFill>
                          <a:latin typeface="Raleway"/>
                          <a:ea typeface="Raleway"/>
                          <a:cs typeface="Raleway"/>
                          <a:sym typeface="Raleway"/>
                          <a:hlinkClick action="ppaction://hlinksldjump" r:id="rId7"/>
                        </a:rPr>
                        <a:t>Thanks slide</a:t>
                      </a:r>
                      <a:endParaRPr b="1" sz="11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marR="0" rtl="0" algn="l">
                        <a:lnSpc>
                          <a:spcPct val="100000"/>
                        </a:lnSpc>
                        <a:spcBef>
                          <a:spcPts val="0"/>
                        </a:spcBef>
                        <a:spcAft>
                          <a:spcPts val="1600"/>
                        </a:spcAft>
                        <a:buNone/>
                      </a:pPr>
                      <a:r>
                        <a:rPr lang="en" sz="1000">
                          <a:solidFill>
                            <a:schemeClr val="dk1"/>
                          </a:solidFill>
                          <a:latin typeface="Raleway"/>
                          <a:ea typeface="Raleway"/>
                          <a:cs typeface="Raleway"/>
                          <a:sym typeface="Raleway"/>
                        </a:rPr>
                        <a:t>You must keep it so that proper credits for our design are given</a:t>
                      </a:r>
                      <a:endParaRPr sz="10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r>
              <a:tr h="350500">
                <a:tc>
                  <a:txBody>
                    <a:bodyPr/>
                    <a:lstStyle/>
                    <a:p>
                      <a:pPr indent="0" lvl="0" marL="0" rtl="0" algn="l">
                        <a:spcBef>
                          <a:spcPts val="0"/>
                        </a:spcBef>
                        <a:spcAft>
                          <a:spcPts val="0"/>
                        </a:spcAft>
                        <a:buNone/>
                      </a:pPr>
                      <a:r>
                        <a:rPr b="1" lang="en" sz="1100">
                          <a:solidFill>
                            <a:schemeClr val="hlink"/>
                          </a:solidFill>
                          <a:uFill>
                            <a:noFill/>
                          </a:uFill>
                          <a:latin typeface="Raleway"/>
                          <a:ea typeface="Raleway"/>
                          <a:cs typeface="Raleway"/>
                          <a:sym typeface="Raleway"/>
                          <a:hlinkClick action="ppaction://hlinksldjump" r:id="rId8"/>
                        </a:rPr>
                        <a:t>Colors</a:t>
                      </a:r>
                      <a:endParaRPr b="1" sz="11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l">
                        <a:spcBef>
                          <a:spcPts val="0"/>
                        </a:spcBef>
                        <a:spcAft>
                          <a:spcPts val="1600"/>
                        </a:spcAft>
                        <a:buNone/>
                      </a:pPr>
                      <a:r>
                        <a:rPr lang="en" sz="1000">
                          <a:solidFill>
                            <a:schemeClr val="dk1"/>
                          </a:solidFill>
                          <a:latin typeface="Raleway"/>
                          <a:ea typeface="Raleway"/>
                          <a:cs typeface="Raleway"/>
                          <a:sym typeface="Raleway"/>
                        </a:rPr>
                        <a:t>All the colors used in this presentation</a:t>
                      </a:r>
                      <a:endParaRPr sz="10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r>
              <a:tr h="350500">
                <a:tc>
                  <a:txBody>
                    <a:bodyPr/>
                    <a:lstStyle/>
                    <a:p>
                      <a:pPr indent="0" lvl="0" marL="0" rtl="0" algn="l">
                        <a:spcBef>
                          <a:spcPts val="0"/>
                        </a:spcBef>
                        <a:spcAft>
                          <a:spcPts val="0"/>
                        </a:spcAft>
                        <a:buNone/>
                      </a:pPr>
                      <a:r>
                        <a:rPr b="1" lang="en" sz="1100">
                          <a:solidFill>
                            <a:schemeClr val="hlink"/>
                          </a:solidFill>
                          <a:uFill>
                            <a:noFill/>
                          </a:uFill>
                          <a:latin typeface="Raleway"/>
                          <a:ea typeface="Raleway"/>
                          <a:cs typeface="Raleway"/>
                          <a:sym typeface="Raleway"/>
                          <a:hlinkClick action="ppaction://hlinksldjump" r:id="rId9"/>
                        </a:rPr>
                        <a:t>Icons </a:t>
                      </a:r>
                      <a:r>
                        <a:rPr b="1" lang="en" sz="1100">
                          <a:solidFill>
                            <a:schemeClr val="dk1"/>
                          </a:solidFill>
                          <a:latin typeface="Raleway"/>
                          <a:ea typeface="Raleway"/>
                          <a:cs typeface="Raleway"/>
                          <a:sym typeface="Raleway"/>
                        </a:rPr>
                        <a:t>and </a:t>
                      </a:r>
                      <a:r>
                        <a:rPr b="1" lang="en" sz="1100">
                          <a:solidFill>
                            <a:schemeClr val="hlink"/>
                          </a:solidFill>
                          <a:uFill>
                            <a:noFill/>
                          </a:uFill>
                          <a:latin typeface="Raleway"/>
                          <a:ea typeface="Raleway"/>
                          <a:cs typeface="Raleway"/>
                          <a:sym typeface="Raleway"/>
                          <a:hlinkClick action="ppaction://hlinksldjump" r:id="rId10"/>
                        </a:rPr>
                        <a:t>infographic resources</a:t>
                      </a:r>
                      <a:endParaRPr b="1" sz="11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l">
                        <a:spcBef>
                          <a:spcPts val="0"/>
                        </a:spcBef>
                        <a:spcAft>
                          <a:spcPts val="0"/>
                        </a:spcAft>
                        <a:buNone/>
                      </a:pPr>
                      <a:r>
                        <a:rPr lang="en" sz="1000">
                          <a:solidFill>
                            <a:schemeClr val="dk1"/>
                          </a:solidFill>
                          <a:latin typeface="Raleway"/>
                          <a:ea typeface="Raleway"/>
                          <a:cs typeface="Raleway"/>
                          <a:sym typeface="Raleway"/>
                        </a:rPr>
                        <a:t>These can be used in the template, and their size and color can be edited</a:t>
                      </a:r>
                      <a:endParaRPr sz="10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r>
              <a:tr h="350500">
                <a:tc>
                  <a:txBody>
                    <a:bodyPr/>
                    <a:lstStyle/>
                    <a:p>
                      <a:pPr indent="0" lvl="0" marL="0" rtl="0" algn="l">
                        <a:spcBef>
                          <a:spcPts val="0"/>
                        </a:spcBef>
                        <a:spcAft>
                          <a:spcPts val="0"/>
                        </a:spcAft>
                        <a:buNone/>
                      </a:pPr>
                      <a:r>
                        <a:rPr b="1" lang="en" sz="1100">
                          <a:solidFill>
                            <a:schemeClr val="dk1"/>
                          </a:solidFill>
                          <a:latin typeface="Raleway"/>
                          <a:ea typeface="Raleway"/>
                          <a:cs typeface="Raleway"/>
                          <a:sym typeface="Raleway"/>
                        </a:rPr>
                        <a:t>Editable presentation theme </a:t>
                      </a:r>
                      <a:endParaRPr b="1" sz="11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l">
                        <a:spcBef>
                          <a:spcPts val="0"/>
                        </a:spcBef>
                        <a:spcAft>
                          <a:spcPts val="1600"/>
                        </a:spcAft>
                        <a:buNone/>
                      </a:pPr>
                      <a:r>
                        <a:rPr lang="en" sz="1000">
                          <a:solidFill>
                            <a:schemeClr val="dk1"/>
                          </a:solidFill>
                          <a:latin typeface="Raleway"/>
                          <a:ea typeface="Raleway"/>
                          <a:cs typeface="Raleway"/>
                          <a:sym typeface="Raleway"/>
                        </a:rPr>
                        <a:t>You can edit the master slides easily. For more info, click </a:t>
                      </a:r>
                      <a:r>
                        <a:rPr b="1" lang="en" sz="1000" u="sng">
                          <a:solidFill>
                            <a:schemeClr val="dk1"/>
                          </a:solidFill>
                          <a:latin typeface="Raleway"/>
                          <a:ea typeface="Raleway"/>
                          <a:cs typeface="Raleway"/>
                          <a:sym typeface="Raleway"/>
                          <a:hlinkClick r:id="rId11">
                            <a:extLst>
                              <a:ext uri="{A12FA001-AC4F-418D-AE19-62706E023703}">
                                <ahyp:hlinkClr val="tx"/>
                              </a:ext>
                            </a:extLst>
                          </a:hlinkClick>
                        </a:rPr>
                        <a:t>here</a:t>
                      </a:r>
                      <a:endParaRPr sz="9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r>
            </a:tbl>
          </a:graphicData>
        </a:graphic>
      </p:graphicFrame>
      <p:sp>
        <p:nvSpPr>
          <p:cNvPr id="435" name="Google Shape;435;p32"/>
          <p:cNvSpPr txBox="1"/>
          <p:nvPr/>
        </p:nvSpPr>
        <p:spPr>
          <a:xfrm>
            <a:off x="720000" y="1215150"/>
            <a:ext cx="7704000" cy="4797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b="1" lang="en" sz="1200">
                <a:solidFill>
                  <a:schemeClr val="dk1"/>
                </a:solidFill>
                <a:latin typeface="Raleway"/>
                <a:ea typeface="Raleway"/>
                <a:cs typeface="Raleway"/>
                <a:sym typeface="Raleway"/>
              </a:rPr>
              <a:t>This is a slide structure based on a marketing plan presentation</a:t>
            </a:r>
            <a:endParaRPr b="1" sz="1200">
              <a:solidFill>
                <a:schemeClr val="dk1"/>
              </a:solidFill>
              <a:latin typeface="Raleway"/>
              <a:ea typeface="Raleway"/>
              <a:cs typeface="Raleway"/>
              <a:sym typeface="Raleway"/>
            </a:endParaRPr>
          </a:p>
          <a:p>
            <a:pPr indent="0" lvl="0" marL="0" rtl="0" algn="l">
              <a:spcBef>
                <a:spcPts val="0"/>
              </a:spcBef>
              <a:spcAft>
                <a:spcPts val="0"/>
              </a:spcAft>
              <a:buNone/>
            </a:pPr>
            <a:r>
              <a:rPr lang="en" sz="1200">
                <a:solidFill>
                  <a:schemeClr val="dk1"/>
                </a:solidFill>
                <a:latin typeface="Raleway"/>
                <a:ea typeface="Raleway"/>
                <a:cs typeface="Raleway"/>
                <a:sym typeface="Raleway"/>
              </a:rPr>
              <a:t>You can delete this slide when you’re done editing the presentation</a:t>
            </a:r>
            <a:endParaRPr b="1" sz="1200">
              <a:solidFill>
                <a:schemeClr val="dk1"/>
              </a:solidFill>
              <a:latin typeface="Raleway"/>
              <a:ea typeface="Raleway"/>
              <a:cs typeface="Raleway"/>
              <a:sym typeface="Raleway"/>
            </a:endParaRPr>
          </a:p>
        </p:txBody>
      </p:sp>
      <p:sp>
        <p:nvSpPr>
          <p:cNvPr id="436" name="Google Shape;436;p32"/>
          <p:cNvSpPr txBox="1"/>
          <p:nvPr/>
        </p:nvSpPr>
        <p:spPr>
          <a:xfrm>
            <a:off x="720001" y="4147800"/>
            <a:ext cx="36084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Raleway"/>
                <a:ea typeface="Raleway"/>
                <a:cs typeface="Raleway"/>
                <a:sym typeface="Raleway"/>
              </a:rPr>
              <a:t>For more info:</a:t>
            </a:r>
            <a:br>
              <a:rPr b="1" lang="en" sz="800">
                <a:solidFill>
                  <a:schemeClr val="dk1"/>
                </a:solidFill>
                <a:latin typeface="Raleway"/>
                <a:ea typeface="Raleway"/>
                <a:cs typeface="Raleway"/>
                <a:sym typeface="Raleway"/>
              </a:rPr>
            </a:br>
            <a:r>
              <a:rPr b="1" lang="en" sz="1000">
                <a:solidFill>
                  <a:schemeClr val="dk1"/>
                </a:solidFill>
                <a:uFill>
                  <a:noFill/>
                </a:uFill>
                <a:latin typeface="Raleway"/>
                <a:ea typeface="Raleway"/>
                <a:cs typeface="Raleway"/>
                <a:sym typeface="Raleway"/>
                <a:hlinkClick r:id="rId12">
                  <a:extLst>
                    <a:ext uri="{A12FA001-AC4F-418D-AE19-62706E023703}">
                      <ahyp:hlinkClr val="tx"/>
                    </a:ext>
                  </a:extLst>
                </a:hlinkClick>
              </a:rPr>
              <a:t>SLIDESGO </a:t>
            </a:r>
            <a:r>
              <a:rPr b="1" lang="en" sz="1000">
                <a:solidFill>
                  <a:schemeClr val="dk1"/>
                </a:solidFill>
                <a:latin typeface="Raleway"/>
                <a:ea typeface="Raleway"/>
                <a:cs typeface="Raleway"/>
                <a:sym typeface="Raleway"/>
              </a:rPr>
              <a:t>| </a:t>
            </a:r>
            <a:r>
              <a:rPr b="1" lang="en" sz="1000">
                <a:solidFill>
                  <a:schemeClr val="dk1"/>
                </a:solidFill>
                <a:uFill>
                  <a:noFill/>
                </a:uFill>
                <a:latin typeface="Raleway"/>
                <a:ea typeface="Raleway"/>
                <a:cs typeface="Raleway"/>
                <a:sym typeface="Raleway"/>
                <a:hlinkClick r:id="rId13">
                  <a:extLst>
                    <a:ext uri="{A12FA001-AC4F-418D-AE19-62706E023703}">
                      <ahyp:hlinkClr val="tx"/>
                    </a:ext>
                  </a:extLst>
                </a:hlinkClick>
              </a:rPr>
              <a:t>SLIDESGO SCHOOL</a:t>
            </a:r>
            <a:r>
              <a:rPr b="1" lang="en" sz="1000">
                <a:solidFill>
                  <a:schemeClr val="dk1"/>
                </a:solidFill>
                <a:latin typeface="Raleway"/>
                <a:ea typeface="Raleway"/>
                <a:cs typeface="Raleway"/>
                <a:sym typeface="Raleway"/>
              </a:rPr>
              <a:t> | </a:t>
            </a:r>
            <a:r>
              <a:rPr b="1" lang="en" sz="1000">
                <a:solidFill>
                  <a:schemeClr val="dk1"/>
                </a:solidFill>
                <a:uFill>
                  <a:noFill/>
                </a:uFill>
                <a:latin typeface="Raleway"/>
                <a:ea typeface="Raleway"/>
                <a:cs typeface="Raleway"/>
                <a:sym typeface="Raleway"/>
                <a:hlinkClick r:id="rId14">
                  <a:extLst>
                    <a:ext uri="{A12FA001-AC4F-418D-AE19-62706E023703}">
                      <ahyp:hlinkClr val="tx"/>
                    </a:ext>
                  </a:extLst>
                </a:hlinkClick>
              </a:rPr>
              <a:t>FAQ</a:t>
            </a:r>
            <a:r>
              <a:rPr b="1" lang="en" sz="1000">
                <a:solidFill>
                  <a:schemeClr val="dk1"/>
                </a:solidFill>
                <a:latin typeface="Raleway"/>
                <a:ea typeface="Raleway"/>
                <a:cs typeface="Raleway"/>
                <a:sym typeface="Raleway"/>
              </a:rPr>
              <a:t>s</a:t>
            </a:r>
            <a:endParaRPr b="1" sz="1000">
              <a:solidFill>
                <a:schemeClr val="dk1"/>
              </a:solidFill>
              <a:latin typeface="Raleway"/>
              <a:ea typeface="Raleway"/>
              <a:cs typeface="Raleway"/>
              <a:sym typeface="Raleway"/>
            </a:endParaRPr>
          </a:p>
        </p:txBody>
      </p:sp>
      <p:sp>
        <p:nvSpPr>
          <p:cNvPr id="437" name="Google Shape;437;p32"/>
          <p:cNvSpPr txBox="1"/>
          <p:nvPr/>
        </p:nvSpPr>
        <p:spPr>
          <a:xfrm>
            <a:off x="4815602" y="4147800"/>
            <a:ext cx="36084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Raleway"/>
                <a:ea typeface="Raleway"/>
                <a:cs typeface="Raleway"/>
                <a:sym typeface="Raleway"/>
              </a:rPr>
              <a:t>You can visit our sister </a:t>
            </a:r>
            <a:r>
              <a:rPr b="1" lang="en" sz="800">
                <a:solidFill>
                  <a:schemeClr val="dk1"/>
                </a:solidFill>
                <a:latin typeface="Raleway"/>
                <a:ea typeface="Raleway"/>
                <a:cs typeface="Raleway"/>
                <a:sym typeface="Raleway"/>
              </a:rPr>
              <a:t>projects</a:t>
            </a:r>
            <a:r>
              <a:rPr b="1" lang="en" sz="800">
                <a:solidFill>
                  <a:schemeClr val="dk1"/>
                </a:solidFill>
                <a:latin typeface="Raleway"/>
                <a:ea typeface="Raleway"/>
                <a:cs typeface="Raleway"/>
                <a:sym typeface="Raleway"/>
              </a:rPr>
              <a:t>:</a:t>
            </a:r>
            <a:br>
              <a:rPr b="1" lang="en" sz="800">
                <a:solidFill>
                  <a:schemeClr val="dk1"/>
                </a:solidFill>
                <a:latin typeface="Raleway"/>
                <a:ea typeface="Raleway"/>
                <a:cs typeface="Raleway"/>
                <a:sym typeface="Raleway"/>
              </a:rPr>
            </a:br>
            <a:r>
              <a:rPr b="1" lang="en" sz="1000">
                <a:solidFill>
                  <a:schemeClr val="dk1"/>
                </a:solidFill>
                <a:uFill>
                  <a:noFill/>
                </a:uFill>
                <a:latin typeface="Raleway"/>
                <a:ea typeface="Raleway"/>
                <a:cs typeface="Raleway"/>
                <a:sym typeface="Raleway"/>
                <a:hlinkClick r:id="rId15">
                  <a:extLst>
                    <a:ext uri="{A12FA001-AC4F-418D-AE19-62706E023703}">
                      <ahyp:hlinkClr val="tx"/>
                    </a:ext>
                  </a:extLst>
                </a:hlinkClick>
              </a:rPr>
              <a:t>FREEPIK</a:t>
            </a:r>
            <a:r>
              <a:rPr b="1" lang="en" sz="1000">
                <a:solidFill>
                  <a:schemeClr val="dk1"/>
                </a:solidFill>
                <a:latin typeface="Raleway"/>
                <a:ea typeface="Raleway"/>
                <a:cs typeface="Raleway"/>
                <a:sym typeface="Raleway"/>
              </a:rPr>
              <a:t> | </a:t>
            </a:r>
            <a:r>
              <a:rPr b="1" lang="en" sz="1000">
                <a:solidFill>
                  <a:schemeClr val="dk1"/>
                </a:solidFill>
                <a:uFill>
                  <a:noFill/>
                </a:uFill>
                <a:latin typeface="Raleway"/>
                <a:ea typeface="Raleway"/>
                <a:cs typeface="Raleway"/>
                <a:sym typeface="Raleway"/>
                <a:hlinkClick r:id="rId16">
                  <a:extLst>
                    <a:ext uri="{A12FA001-AC4F-418D-AE19-62706E023703}">
                      <ahyp:hlinkClr val="tx"/>
                    </a:ext>
                  </a:extLst>
                </a:hlinkClick>
              </a:rPr>
              <a:t>FLATICON</a:t>
            </a:r>
            <a:r>
              <a:rPr b="1" lang="en" sz="1000">
                <a:solidFill>
                  <a:schemeClr val="dk1"/>
                </a:solidFill>
                <a:latin typeface="Raleway"/>
                <a:ea typeface="Raleway"/>
                <a:cs typeface="Raleway"/>
                <a:sym typeface="Raleway"/>
              </a:rPr>
              <a:t> | </a:t>
            </a:r>
            <a:r>
              <a:rPr b="1" lang="en" sz="1000">
                <a:solidFill>
                  <a:schemeClr val="dk1"/>
                </a:solidFill>
                <a:uFill>
                  <a:noFill/>
                </a:uFill>
                <a:latin typeface="Raleway"/>
                <a:ea typeface="Raleway"/>
                <a:cs typeface="Raleway"/>
                <a:sym typeface="Raleway"/>
                <a:hlinkClick r:id="rId17">
                  <a:extLst>
                    <a:ext uri="{A12FA001-AC4F-418D-AE19-62706E023703}">
                      <ahyp:hlinkClr val="tx"/>
                    </a:ext>
                  </a:extLst>
                </a:hlinkClick>
              </a:rPr>
              <a:t>STORYSET</a:t>
            </a:r>
            <a:r>
              <a:rPr b="1" lang="en" sz="1000">
                <a:solidFill>
                  <a:schemeClr val="dk1"/>
                </a:solidFill>
                <a:latin typeface="Raleway"/>
                <a:ea typeface="Raleway"/>
                <a:cs typeface="Raleway"/>
                <a:sym typeface="Raleway"/>
              </a:rPr>
              <a:t> | </a:t>
            </a:r>
            <a:r>
              <a:rPr b="1" lang="en" sz="1000">
                <a:solidFill>
                  <a:schemeClr val="dk1"/>
                </a:solidFill>
                <a:uFill>
                  <a:noFill/>
                </a:uFill>
                <a:latin typeface="Raleway"/>
                <a:ea typeface="Raleway"/>
                <a:cs typeface="Raleway"/>
                <a:sym typeface="Raleway"/>
                <a:hlinkClick r:id="rId18">
                  <a:extLst>
                    <a:ext uri="{A12FA001-AC4F-418D-AE19-62706E023703}">
                      <ahyp:hlinkClr val="tx"/>
                    </a:ext>
                  </a:extLst>
                </a:hlinkClick>
              </a:rPr>
              <a:t>WEPIK </a:t>
            </a:r>
            <a:r>
              <a:rPr b="1" lang="en" sz="1000">
                <a:solidFill>
                  <a:schemeClr val="dk1"/>
                </a:solidFill>
                <a:latin typeface="Raleway"/>
                <a:ea typeface="Raleway"/>
                <a:cs typeface="Raleway"/>
                <a:sym typeface="Raleway"/>
              </a:rPr>
              <a:t>| </a:t>
            </a:r>
            <a:r>
              <a:rPr b="1" lang="en" sz="1000">
                <a:solidFill>
                  <a:schemeClr val="dk1"/>
                </a:solidFill>
                <a:uFill>
                  <a:noFill/>
                </a:uFill>
                <a:latin typeface="Raleway"/>
                <a:ea typeface="Raleway"/>
                <a:cs typeface="Raleway"/>
                <a:sym typeface="Raleway"/>
                <a:hlinkClick r:id="rId19">
                  <a:extLst>
                    <a:ext uri="{A12FA001-AC4F-418D-AE19-62706E023703}">
                      <ahyp:hlinkClr val="tx"/>
                    </a:ext>
                  </a:extLst>
                </a:hlinkClick>
              </a:rPr>
              <a:t>VIDFY</a:t>
            </a:r>
            <a:endParaRPr b="1" sz="600">
              <a:solidFill>
                <a:schemeClr val="dk1"/>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5" name="Shape 1185"/>
        <p:cNvGrpSpPr/>
        <p:nvPr/>
      </p:nvGrpSpPr>
      <p:grpSpPr>
        <a:xfrm>
          <a:off x="0" y="0"/>
          <a:ext cx="0" cy="0"/>
          <a:chOff x="0" y="0"/>
          <a:chExt cx="0" cy="0"/>
        </a:xfrm>
      </p:grpSpPr>
      <p:sp>
        <p:nvSpPr>
          <p:cNvPr id="1186" name="Google Shape;1186;p50"/>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7" name="Google Shape;1187;p50"/>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sp>
        <p:nvSpPr>
          <p:cNvPr id="1188" name="Google Shape;1188;p50"/>
          <p:cNvSpPr/>
          <p:nvPr/>
        </p:nvSpPr>
        <p:spPr>
          <a:xfrm>
            <a:off x="722476" y="1570625"/>
            <a:ext cx="20871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0"/>
          <p:cNvSpPr/>
          <p:nvPr/>
        </p:nvSpPr>
        <p:spPr>
          <a:xfrm>
            <a:off x="6334026" y="1570625"/>
            <a:ext cx="20871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0"/>
          <p:cNvSpPr/>
          <p:nvPr/>
        </p:nvSpPr>
        <p:spPr>
          <a:xfrm>
            <a:off x="722476" y="3304850"/>
            <a:ext cx="20871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0"/>
          <p:cNvSpPr/>
          <p:nvPr/>
        </p:nvSpPr>
        <p:spPr>
          <a:xfrm>
            <a:off x="6334026" y="3304850"/>
            <a:ext cx="20871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0"/>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SWOT ANALYSIS</a:t>
            </a:r>
            <a:endParaRPr/>
          </a:p>
        </p:txBody>
      </p:sp>
      <p:sp>
        <p:nvSpPr>
          <p:cNvPr id="1193" name="Google Shape;1193;p50"/>
          <p:cNvSpPr txBox="1"/>
          <p:nvPr>
            <p:ph idx="1" type="subTitle"/>
          </p:nvPr>
        </p:nvSpPr>
        <p:spPr>
          <a:xfrm>
            <a:off x="724340" y="1591613"/>
            <a:ext cx="2087100" cy="337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STRENGTHS</a:t>
            </a:r>
            <a:endParaRPr/>
          </a:p>
        </p:txBody>
      </p:sp>
      <p:sp>
        <p:nvSpPr>
          <p:cNvPr id="1194" name="Google Shape;1194;p50"/>
          <p:cNvSpPr txBox="1"/>
          <p:nvPr>
            <p:ph idx="2" type="subTitle"/>
          </p:nvPr>
        </p:nvSpPr>
        <p:spPr>
          <a:xfrm>
            <a:off x="724340" y="3325828"/>
            <a:ext cx="2087100" cy="337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OPPORTUNITIES</a:t>
            </a:r>
            <a:endParaRPr/>
          </a:p>
        </p:txBody>
      </p:sp>
      <p:sp>
        <p:nvSpPr>
          <p:cNvPr id="1195" name="Google Shape;1195;p50"/>
          <p:cNvSpPr txBox="1"/>
          <p:nvPr>
            <p:ph idx="3" type="subTitle"/>
          </p:nvPr>
        </p:nvSpPr>
        <p:spPr>
          <a:xfrm>
            <a:off x="6336524" y="1591613"/>
            <a:ext cx="2085000" cy="33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WEAKNESSES</a:t>
            </a:r>
            <a:endParaRPr/>
          </a:p>
        </p:txBody>
      </p:sp>
      <p:sp>
        <p:nvSpPr>
          <p:cNvPr id="1196" name="Google Shape;1196;p50"/>
          <p:cNvSpPr txBox="1"/>
          <p:nvPr>
            <p:ph idx="4" type="subTitle"/>
          </p:nvPr>
        </p:nvSpPr>
        <p:spPr>
          <a:xfrm>
            <a:off x="6336524" y="3325828"/>
            <a:ext cx="2085000" cy="33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THREATS</a:t>
            </a:r>
            <a:endParaRPr/>
          </a:p>
        </p:txBody>
      </p:sp>
      <p:sp>
        <p:nvSpPr>
          <p:cNvPr id="1197" name="Google Shape;1197;p50"/>
          <p:cNvSpPr txBox="1"/>
          <p:nvPr>
            <p:ph idx="5" type="subTitle"/>
          </p:nvPr>
        </p:nvSpPr>
        <p:spPr>
          <a:xfrm>
            <a:off x="724340" y="1997260"/>
            <a:ext cx="2087100" cy="484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a:t>
            </a:r>
            <a:endParaRPr/>
          </a:p>
        </p:txBody>
      </p:sp>
      <p:sp>
        <p:nvSpPr>
          <p:cNvPr id="1198" name="Google Shape;1198;p50"/>
          <p:cNvSpPr txBox="1"/>
          <p:nvPr>
            <p:ph idx="6" type="subTitle"/>
          </p:nvPr>
        </p:nvSpPr>
        <p:spPr>
          <a:xfrm>
            <a:off x="6336524" y="1997260"/>
            <a:ext cx="20850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1199" name="Google Shape;1199;p50"/>
          <p:cNvSpPr txBox="1"/>
          <p:nvPr>
            <p:ph idx="7" type="subTitle"/>
          </p:nvPr>
        </p:nvSpPr>
        <p:spPr>
          <a:xfrm>
            <a:off x="724340" y="3731087"/>
            <a:ext cx="2087100" cy="484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is the second planet from the Sun</a:t>
            </a:r>
            <a:endParaRPr/>
          </a:p>
        </p:txBody>
      </p:sp>
      <p:sp>
        <p:nvSpPr>
          <p:cNvPr id="1200" name="Google Shape;1200;p50"/>
          <p:cNvSpPr txBox="1"/>
          <p:nvPr>
            <p:ph idx="8" type="subTitle"/>
          </p:nvPr>
        </p:nvSpPr>
        <p:spPr>
          <a:xfrm>
            <a:off x="6336524" y="3731087"/>
            <a:ext cx="20850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a:t>
            </a:r>
            <a:endParaRPr/>
          </a:p>
        </p:txBody>
      </p:sp>
      <p:sp>
        <p:nvSpPr>
          <p:cNvPr id="1201" name="Google Shape;1201;p50"/>
          <p:cNvSpPr/>
          <p:nvPr/>
        </p:nvSpPr>
        <p:spPr>
          <a:xfrm>
            <a:off x="3260213" y="1582634"/>
            <a:ext cx="859200" cy="834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S</a:t>
            </a:r>
            <a:endParaRPr sz="1700">
              <a:solidFill>
                <a:schemeClr val="dk1"/>
              </a:solidFill>
              <a:latin typeface="Bodoni Moda"/>
              <a:ea typeface="Bodoni Moda"/>
              <a:cs typeface="Bodoni Moda"/>
              <a:sym typeface="Bodoni Moda"/>
            </a:endParaRPr>
          </a:p>
        </p:txBody>
      </p:sp>
      <p:sp>
        <p:nvSpPr>
          <p:cNvPr id="1202" name="Google Shape;1202;p50"/>
          <p:cNvSpPr/>
          <p:nvPr/>
        </p:nvSpPr>
        <p:spPr>
          <a:xfrm>
            <a:off x="4072632" y="1928217"/>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0"/>
          <p:cNvSpPr/>
          <p:nvPr/>
        </p:nvSpPr>
        <p:spPr>
          <a:xfrm>
            <a:off x="5024588" y="1582634"/>
            <a:ext cx="859200" cy="834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W</a:t>
            </a:r>
            <a:endParaRPr sz="1700">
              <a:solidFill>
                <a:schemeClr val="dk1"/>
              </a:solidFill>
              <a:latin typeface="Bodoni Moda"/>
              <a:ea typeface="Bodoni Moda"/>
              <a:cs typeface="Bodoni Moda"/>
              <a:sym typeface="Bodoni Moda"/>
            </a:endParaRPr>
          </a:p>
        </p:txBody>
      </p:sp>
      <p:sp>
        <p:nvSpPr>
          <p:cNvPr id="1204" name="Google Shape;1204;p50"/>
          <p:cNvSpPr/>
          <p:nvPr/>
        </p:nvSpPr>
        <p:spPr>
          <a:xfrm>
            <a:off x="4975907" y="2201279"/>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0"/>
          <p:cNvSpPr/>
          <p:nvPr/>
        </p:nvSpPr>
        <p:spPr>
          <a:xfrm>
            <a:off x="3260213" y="3325825"/>
            <a:ext cx="859200" cy="834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O</a:t>
            </a:r>
            <a:endParaRPr sz="1700">
              <a:solidFill>
                <a:schemeClr val="dk1"/>
              </a:solidFill>
              <a:latin typeface="Bodoni Moda"/>
              <a:ea typeface="Bodoni Moda"/>
              <a:cs typeface="Bodoni Moda"/>
              <a:sym typeface="Bodoni Moda"/>
            </a:endParaRPr>
          </a:p>
        </p:txBody>
      </p:sp>
      <p:sp>
        <p:nvSpPr>
          <p:cNvPr id="1206" name="Google Shape;1206;p50"/>
          <p:cNvSpPr/>
          <p:nvPr/>
        </p:nvSpPr>
        <p:spPr>
          <a:xfrm>
            <a:off x="3576895" y="3307692"/>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0"/>
          <p:cNvSpPr/>
          <p:nvPr/>
        </p:nvSpPr>
        <p:spPr>
          <a:xfrm>
            <a:off x="5024588" y="3325825"/>
            <a:ext cx="859200" cy="834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T</a:t>
            </a:r>
            <a:endParaRPr sz="1700">
              <a:solidFill>
                <a:schemeClr val="dk1"/>
              </a:solidFill>
              <a:latin typeface="Bodoni Moda"/>
              <a:ea typeface="Bodoni Moda"/>
              <a:cs typeface="Bodoni Moda"/>
              <a:sym typeface="Bodoni Moda"/>
            </a:endParaRPr>
          </a:p>
        </p:txBody>
      </p:sp>
      <p:sp>
        <p:nvSpPr>
          <p:cNvPr id="1208" name="Google Shape;1208;p50"/>
          <p:cNvSpPr/>
          <p:nvPr/>
        </p:nvSpPr>
        <p:spPr>
          <a:xfrm>
            <a:off x="4975907" y="3662442"/>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9" name="Google Shape;1209;p50"/>
          <p:cNvCxnSpPr>
            <a:stCxn id="1202" idx="6"/>
            <a:endCxn id="1204" idx="2"/>
          </p:cNvCxnSpPr>
          <p:nvPr/>
        </p:nvCxnSpPr>
        <p:spPr>
          <a:xfrm>
            <a:off x="4163232" y="1973517"/>
            <a:ext cx="812700" cy="273000"/>
          </a:xfrm>
          <a:prstGeom prst="bentConnector3">
            <a:avLst>
              <a:gd fmla="val 49998" name="adj1"/>
            </a:avLst>
          </a:prstGeom>
          <a:noFill/>
          <a:ln cap="flat" cmpd="sng" w="9525">
            <a:solidFill>
              <a:schemeClr val="dk1"/>
            </a:solidFill>
            <a:prstDash val="dash"/>
            <a:round/>
            <a:headEnd len="med" w="med" type="none"/>
            <a:tailEnd len="med" w="med" type="none"/>
          </a:ln>
        </p:spPr>
      </p:cxnSp>
      <p:cxnSp>
        <p:nvCxnSpPr>
          <p:cNvPr id="1210" name="Google Shape;1210;p50"/>
          <p:cNvCxnSpPr>
            <a:stCxn id="1203" idx="2"/>
            <a:endCxn id="1206" idx="0"/>
          </p:cNvCxnSpPr>
          <p:nvPr/>
        </p:nvCxnSpPr>
        <p:spPr>
          <a:xfrm rot="5400000">
            <a:off x="4093088" y="1946534"/>
            <a:ext cx="890100" cy="1832100"/>
          </a:xfrm>
          <a:prstGeom prst="bentConnector3">
            <a:avLst>
              <a:gd fmla="val 50003" name="adj1"/>
            </a:avLst>
          </a:prstGeom>
          <a:noFill/>
          <a:ln cap="flat" cmpd="sng" w="9525">
            <a:solidFill>
              <a:schemeClr val="dk1"/>
            </a:solidFill>
            <a:prstDash val="dash"/>
            <a:round/>
            <a:headEnd len="med" w="med" type="none"/>
            <a:tailEnd len="med" w="med" type="none"/>
          </a:ln>
        </p:spPr>
      </p:cxnSp>
      <p:cxnSp>
        <p:nvCxnSpPr>
          <p:cNvPr id="1211" name="Google Shape;1211;p50"/>
          <p:cNvCxnSpPr>
            <a:stCxn id="1212" idx="6"/>
            <a:endCxn id="1208" idx="2"/>
          </p:cNvCxnSpPr>
          <p:nvPr/>
        </p:nvCxnSpPr>
        <p:spPr>
          <a:xfrm flipH="1" rot="10800000">
            <a:off x="4163232" y="3707817"/>
            <a:ext cx="812700" cy="263700"/>
          </a:xfrm>
          <a:prstGeom prst="bentConnector3">
            <a:avLst>
              <a:gd fmla="val 49998" name="adj1"/>
            </a:avLst>
          </a:prstGeom>
          <a:noFill/>
          <a:ln cap="flat" cmpd="sng" w="9525">
            <a:solidFill>
              <a:schemeClr val="dk1"/>
            </a:solidFill>
            <a:prstDash val="dash"/>
            <a:round/>
            <a:headEnd len="med" w="med" type="none"/>
            <a:tailEnd len="med" w="med" type="none"/>
          </a:ln>
        </p:spPr>
      </p:cxnSp>
      <p:sp>
        <p:nvSpPr>
          <p:cNvPr id="1212" name="Google Shape;1212;p50"/>
          <p:cNvSpPr/>
          <p:nvPr/>
        </p:nvSpPr>
        <p:spPr>
          <a:xfrm>
            <a:off x="4072632" y="3926217"/>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6" name="Shape 1216"/>
        <p:cNvGrpSpPr/>
        <p:nvPr/>
      </p:nvGrpSpPr>
      <p:grpSpPr>
        <a:xfrm>
          <a:off x="0" y="0"/>
          <a:ext cx="0" cy="0"/>
          <a:chOff x="0" y="0"/>
          <a:chExt cx="0" cy="0"/>
        </a:xfrm>
      </p:grpSpPr>
      <p:sp>
        <p:nvSpPr>
          <p:cNvPr id="1217" name="Google Shape;1217;p51"/>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1"/>
          <p:cNvSpPr/>
          <p:nvPr/>
        </p:nvSpPr>
        <p:spPr>
          <a:xfrm>
            <a:off x="4800600" y="2334675"/>
            <a:ext cx="26103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1"/>
          <p:cNvSpPr/>
          <p:nvPr/>
        </p:nvSpPr>
        <p:spPr>
          <a:xfrm>
            <a:off x="1733100" y="1299850"/>
            <a:ext cx="26103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1"/>
          <p:cNvSpPr txBox="1"/>
          <p:nvPr>
            <p:ph type="title"/>
          </p:nvPr>
        </p:nvSpPr>
        <p:spPr>
          <a:xfrm>
            <a:off x="720000" y="5398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GOALS</a:t>
            </a:r>
            <a:endParaRPr/>
          </a:p>
        </p:txBody>
      </p:sp>
      <p:sp>
        <p:nvSpPr>
          <p:cNvPr id="1221" name="Google Shape;1221;p51"/>
          <p:cNvSpPr txBox="1"/>
          <p:nvPr>
            <p:ph idx="1" type="subTitle"/>
          </p:nvPr>
        </p:nvSpPr>
        <p:spPr>
          <a:xfrm>
            <a:off x="1733100" y="1299850"/>
            <a:ext cx="2610300" cy="37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SHORT TERM</a:t>
            </a:r>
            <a:endParaRPr/>
          </a:p>
        </p:txBody>
      </p:sp>
      <p:sp>
        <p:nvSpPr>
          <p:cNvPr id="1222" name="Google Shape;1222;p51"/>
          <p:cNvSpPr txBox="1"/>
          <p:nvPr>
            <p:ph idx="2" type="subTitle"/>
          </p:nvPr>
        </p:nvSpPr>
        <p:spPr>
          <a:xfrm>
            <a:off x="4800600" y="2334675"/>
            <a:ext cx="2610300" cy="37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LONG TERM</a:t>
            </a:r>
            <a:endParaRPr/>
          </a:p>
        </p:txBody>
      </p:sp>
      <p:sp>
        <p:nvSpPr>
          <p:cNvPr id="1223" name="Google Shape;1223;p51"/>
          <p:cNvSpPr txBox="1"/>
          <p:nvPr>
            <p:ph idx="3" type="body"/>
          </p:nvPr>
        </p:nvSpPr>
        <p:spPr>
          <a:xfrm>
            <a:off x="1733100" y="1748050"/>
            <a:ext cx="2610300" cy="1649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p:txBody>
      </p:sp>
      <p:sp>
        <p:nvSpPr>
          <p:cNvPr id="1224" name="Google Shape;1224;p51"/>
          <p:cNvSpPr txBox="1"/>
          <p:nvPr>
            <p:ph idx="4" type="body"/>
          </p:nvPr>
        </p:nvSpPr>
        <p:spPr>
          <a:xfrm>
            <a:off x="4800600" y="2782875"/>
            <a:ext cx="2610300" cy="1649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a:p>
            <a:pPr indent="-317500" lvl="0" marL="457200" rtl="0" algn="l">
              <a:spcBef>
                <a:spcPts val="0"/>
              </a:spcBef>
              <a:spcAft>
                <a:spcPts val="0"/>
              </a:spcAft>
              <a:buSzPts val="1400"/>
              <a:buChar char="●"/>
            </a:pPr>
            <a:r>
              <a:rPr lang="en"/>
              <a:t>Write your goal here</a:t>
            </a:r>
            <a:endParaRPr/>
          </a:p>
        </p:txBody>
      </p:sp>
      <p:grpSp>
        <p:nvGrpSpPr>
          <p:cNvPr id="1225" name="Google Shape;1225;p51"/>
          <p:cNvGrpSpPr/>
          <p:nvPr/>
        </p:nvGrpSpPr>
        <p:grpSpPr>
          <a:xfrm>
            <a:off x="-9300" y="1112575"/>
            <a:ext cx="9180300" cy="3490500"/>
            <a:chOff x="-9300" y="1112575"/>
            <a:chExt cx="9180300" cy="3490500"/>
          </a:xfrm>
        </p:grpSpPr>
        <p:cxnSp>
          <p:nvCxnSpPr>
            <p:cNvPr id="1226" name="Google Shape;1226;p51"/>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1227" name="Google Shape;1227;p51"/>
            <p:cNvGrpSpPr/>
            <p:nvPr/>
          </p:nvGrpSpPr>
          <p:grpSpPr>
            <a:xfrm>
              <a:off x="3900" y="1112575"/>
              <a:ext cx="9163500" cy="3490500"/>
              <a:chOff x="3900" y="1112575"/>
              <a:chExt cx="9163500" cy="3490500"/>
            </a:xfrm>
          </p:grpSpPr>
          <p:cxnSp>
            <p:nvCxnSpPr>
              <p:cNvPr id="1228" name="Google Shape;1228;p51"/>
              <p:cNvCxnSpPr>
                <a:stCxn id="1220" idx="2"/>
              </p:cNvCxnSpPr>
              <p:nvPr/>
            </p:nvCxnSpPr>
            <p:spPr>
              <a:xfrm>
                <a:off x="4572000" y="1112575"/>
                <a:ext cx="0" cy="3490500"/>
              </a:xfrm>
              <a:prstGeom prst="straightConnector1">
                <a:avLst/>
              </a:prstGeom>
              <a:noFill/>
              <a:ln cap="flat" cmpd="sng" w="9525">
                <a:solidFill>
                  <a:schemeClr val="dk1"/>
                </a:solidFill>
                <a:prstDash val="dash"/>
                <a:round/>
                <a:headEnd len="med" w="med" type="none"/>
                <a:tailEnd len="med" w="med" type="none"/>
              </a:ln>
            </p:spPr>
          </p:cxnSp>
          <p:cxnSp>
            <p:nvCxnSpPr>
              <p:cNvPr id="1229" name="Google Shape;1229;p51"/>
              <p:cNvCxnSpPr/>
              <p:nvPr/>
            </p:nvCxnSpPr>
            <p:spPr>
              <a:xfrm>
                <a:off x="3900" y="3581100"/>
                <a:ext cx="4552500" cy="0"/>
              </a:xfrm>
              <a:prstGeom prst="straightConnector1">
                <a:avLst/>
              </a:prstGeom>
              <a:noFill/>
              <a:ln cap="flat" cmpd="sng" w="9525">
                <a:solidFill>
                  <a:srgbClr val="FFFF99"/>
                </a:solidFill>
                <a:prstDash val="dash"/>
                <a:round/>
                <a:headEnd len="med" w="med" type="none"/>
                <a:tailEnd len="med" w="med" type="none"/>
              </a:ln>
            </p:spPr>
          </p:cxnSp>
          <p:cxnSp>
            <p:nvCxnSpPr>
              <p:cNvPr id="1230" name="Google Shape;1230;p51"/>
              <p:cNvCxnSpPr/>
              <p:nvPr/>
            </p:nvCxnSpPr>
            <p:spPr>
              <a:xfrm>
                <a:off x="4572000" y="2143625"/>
                <a:ext cx="4595400" cy="0"/>
              </a:xfrm>
              <a:prstGeom prst="straightConnector1">
                <a:avLst/>
              </a:prstGeom>
              <a:noFill/>
              <a:ln cap="flat" cmpd="sng" w="9525">
                <a:solidFill>
                  <a:srgbClr val="FFFF99"/>
                </a:solidFill>
                <a:prstDash val="dash"/>
                <a:round/>
                <a:headEnd len="med" w="med" type="none"/>
                <a:tailEnd len="med" w="med" type="none"/>
              </a:ln>
            </p:spPr>
          </p:cxnSp>
        </p:grpSp>
      </p:grpSp>
      <p:sp>
        <p:nvSpPr>
          <p:cNvPr id="1231" name="Google Shape;1231;p51"/>
          <p:cNvSpPr/>
          <p:nvPr/>
        </p:nvSpPr>
        <p:spPr>
          <a:xfrm>
            <a:off x="1732950" y="3765050"/>
            <a:ext cx="2610300" cy="6897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1"/>
          <p:cNvSpPr/>
          <p:nvPr/>
        </p:nvSpPr>
        <p:spPr>
          <a:xfrm>
            <a:off x="1691828" y="3871650"/>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1"/>
          <p:cNvSpPr/>
          <p:nvPr/>
        </p:nvSpPr>
        <p:spPr>
          <a:xfrm flipH="1">
            <a:off x="4800603" y="1283025"/>
            <a:ext cx="2610300" cy="6897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1"/>
          <p:cNvSpPr/>
          <p:nvPr/>
        </p:nvSpPr>
        <p:spPr>
          <a:xfrm flipH="1">
            <a:off x="7361425" y="1389625"/>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 name="Google Shape;1235;p51"/>
          <p:cNvGrpSpPr/>
          <p:nvPr/>
        </p:nvGrpSpPr>
        <p:grpSpPr>
          <a:xfrm>
            <a:off x="5934027" y="1458227"/>
            <a:ext cx="343442" cy="339288"/>
            <a:chOff x="3858100" y="1435075"/>
            <a:chExt cx="487775" cy="481875"/>
          </a:xfrm>
        </p:grpSpPr>
        <p:sp>
          <p:nvSpPr>
            <p:cNvPr id="1236" name="Google Shape;1236;p51"/>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 name="Google Shape;1237;p51"/>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 name="Google Shape;1238;p51"/>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 name="Google Shape;1239;p51"/>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 name="Google Shape;1240;p51"/>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1" name="Google Shape;1241;p51"/>
          <p:cNvGrpSpPr/>
          <p:nvPr/>
        </p:nvGrpSpPr>
        <p:grpSpPr>
          <a:xfrm>
            <a:off x="2868415" y="3940270"/>
            <a:ext cx="339359" cy="339253"/>
            <a:chOff x="5642475" y="1435075"/>
            <a:chExt cx="481975" cy="481825"/>
          </a:xfrm>
        </p:grpSpPr>
        <p:sp>
          <p:nvSpPr>
            <p:cNvPr id="1242" name="Google Shape;1242;p51"/>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 name="Google Shape;1243;p51"/>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 name="Google Shape;1244;p51"/>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8" name="Shape 1248"/>
        <p:cNvGrpSpPr/>
        <p:nvPr/>
      </p:nvGrpSpPr>
      <p:grpSpPr>
        <a:xfrm>
          <a:off x="0" y="0"/>
          <a:ext cx="0" cy="0"/>
          <a:chOff x="0" y="0"/>
          <a:chExt cx="0" cy="0"/>
        </a:xfrm>
      </p:grpSpPr>
      <p:sp>
        <p:nvSpPr>
          <p:cNvPr id="1249" name="Google Shape;1249;p52"/>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2"/>
          <p:cNvSpPr txBox="1"/>
          <p:nvPr>
            <p:ph type="title"/>
          </p:nvPr>
        </p:nvSpPr>
        <p:spPr>
          <a:xfrm>
            <a:off x="720000" y="5396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STRATEGY</a:t>
            </a:r>
            <a:endParaRPr/>
          </a:p>
        </p:txBody>
      </p:sp>
      <p:sp>
        <p:nvSpPr>
          <p:cNvPr id="1251" name="Google Shape;1251;p52"/>
          <p:cNvSpPr/>
          <p:nvPr/>
        </p:nvSpPr>
        <p:spPr>
          <a:xfrm>
            <a:off x="2850600" y="1448563"/>
            <a:ext cx="22224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KEY ACTION 1</a:t>
            </a:r>
            <a:endParaRPr sz="1700">
              <a:solidFill>
                <a:schemeClr val="dk1"/>
              </a:solidFill>
              <a:latin typeface="Bodoni Moda"/>
              <a:ea typeface="Bodoni Moda"/>
              <a:cs typeface="Bodoni Moda"/>
              <a:sym typeface="Bodoni Moda"/>
            </a:endParaRPr>
          </a:p>
        </p:txBody>
      </p:sp>
      <p:sp>
        <p:nvSpPr>
          <p:cNvPr id="1252" name="Google Shape;1252;p52"/>
          <p:cNvSpPr/>
          <p:nvPr/>
        </p:nvSpPr>
        <p:spPr>
          <a:xfrm>
            <a:off x="75" y="2285850"/>
            <a:ext cx="26436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2"/>
          <p:cNvSpPr txBox="1"/>
          <p:nvPr/>
        </p:nvSpPr>
        <p:spPr>
          <a:xfrm>
            <a:off x="715100" y="2285850"/>
            <a:ext cx="1928400" cy="56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GOAL</a:t>
            </a:r>
            <a:endParaRPr sz="1700">
              <a:solidFill>
                <a:schemeClr val="dk1"/>
              </a:solidFill>
              <a:latin typeface="Bodoni Moda"/>
              <a:ea typeface="Bodoni Moda"/>
              <a:cs typeface="Bodoni Moda"/>
              <a:sym typeface="Bodoni Moda"/>
            </a:endParaRPr>
          </a:p>
        </p:txBody>
      </p:sp>
      <p:sp>
        <p:nvSpPr>
          <p:cNvPr id="1254" name="Google Shape;1254;p52"/>
          <p:cNvSpPr txBox="1"/>
          <p:nvPr/>
        </p:nvSpPr>
        <p:spPr>
          <a:xfrm>
            <a:off x="2850600" y="1898763"/>
            <a:ext cx="2222400" cy="62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Venus is the second planet from the Sun</a:t>
            </a:r>
            <a:endParaRPr>
              <a:solidFill>
                <a:schemeClr val="dk1"/>
              </a:solidFill>
              <a:latin typeface="Raleway"/>
              <a:ea typeface="Raleway"/>
              <a:cs typeface="Raleway"/>
              <a:sym typeface="Raleway"/>
            </a:endParaRPr>
          </a:p>
        </p:txBody>
      </p:sp>
      <p:sp>
        <p:nvSpPr>
          <p:cNvPr id="1255" name="Google Shape;1255;p52"/>
          <p:cNvSpPr/>
          <p:nvPr/>
        </p:nvSpPr>
        <p:spPr>
          <a:xfrm>
            <a:off x="2850600" y="3226925"/>
            <a:ext cx="22224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KEY ACTION 1</a:t>
            </a:r>
            <a:endParaRPr sz="1700">
              <a:solidFill>
                <a:schemeClr val="dk1"/>
              </a:solidFill>
              <a:latin typeface="Bodoni Moda"/>
              <a:ea typeface="Bodoni Moda"/>
              <a:cs typeface="Bodoni Moda"/>
              <a:sym typeface="Bodoni Moda"/>
            </a:endParaRPr>
          </a:p>
        </p:txBody>
      </p:sp>
      <p:sp>
        <p:nvSpPr>
          <p:cNvPr id="1256" name="Google Shape;1256;p52"/>
          <p:cNvSpPr txBox="1"/>
          <p:nvPr/>
        </p:nvSpPr>
        <p:spPr>
          <a:xfrm>
            <a:off x="2850600" y="3677125"/>
            <a:ext cx="2222400" cy="62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Saturn is composed mostly of hydrogen</a:t>
            </a:r>
            <a:endParaRPr>
              <a:solidFill>
                <a:schemeClr val="dk1"/>
              </a:solidFill>
              <a:latin typeface="Raleway"/>
              <a:ea typeface="Raleway"/>
              <a:cs typeface="Raleway"/>
              <a:sym typeface="Raleway"/>
            </a:endParaRPr>
          </a:p>
        </p:txBody>
      </p:sp>
      <p:cxnSp>
        <p:nvCxnSpPr>
          <p:cNvPr id="1257" name="Google Shape;1257;p52"/>
          <p:cNvCxnSpPr>
            <a:stCxn id="1251" idx="1"/>
            <a:endCxn id="1253" idx="3"/>
          </p:cNvCxnSpPr>
          <p:nvPr/>
        </p:nvCxnSpPr>
        <p:spPr>
          <a:xfrm flipH="1">
            <a:off x="2643600" y="1634563"/>
            <a:ext cx="207000" cy="933300"/>
          </a:xfrm>
          <a:prstGeom prst="bentConnector3">
            <a:avLst>
              <a:gd fmla="val 50024" name="adj1"/>
            </a:avLst>
          </a:prstGeom>
          <a:noFill/>
          <a:ln cap="flat" cmpd="sng" w="9525">
            <a:solidFill>
              <a:schemeClr val="dk1"/>
            </a:solidFill>
            <a:prstDash val="solid"/>
            <a:round/>
            <a:headEnd len="med" w="med" type="oval"/>
            <a:tailEnd len="med" w="med" type="none"/>
          </a:ln>
        </p:spPr>
      </p:cxnSp>
      <p:cxnSp>
        <p:nvCxnSpPr>
          <p:cNvPr id="1258" name="Google Shape;1258;p52"/>
          <p:cNvCxnSpPr>
            <a:stCxn id="1255" idx="1"/>
            <a:endCxn id="1253" idx="3"/>
          </p:cNvCxnSpPr>
          <p:nvPr/>
        </p:nvCxnSpPr>
        <p:spPr>
          <a:xfrm rot="10800000">
            <a:off x="2643600" y="2567825"/>
            <a:ext cx="207000" cy="845100"/>
          </a:xfrm>
          <a:prstGeom prst="bentConnector3">
            <a:avLst>
              <a:gd fmla="val 50024" name="adj1"/>
            </a:avLst>
          </a:prstGeom>
          <a:noFill/>
          <a:ln cap="flat" cmpd="sng" w="9525">
            <a:solidFill>
              <a:schemeClr val="dk1"/>
            </a:solidFill>
            <a:prstDash val="solid"/>
            <a:round/>
            <a:headEnd len="med" w="med" type="oval"/>
            <a:tailEnd len="med" w="med" type="none"/>
          </a:ln>
        </p:spPr>
      </p:cxnSp>
      <p:sp>
        <p:nvSpPr>
          <p:cNvPr id="1259" name="Google Shape;1259;p52"/>
          <p:cNvSpPr txBox="1"/>
          <p:nvPr/>
        </p:nvSpPr>
        <p:spPr>
          <a:xfrm>
            <a:off x="6406176" y="1166438"/>
            <a:ext cx="20178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Bodoni Moda"/>
                <a:ea typeface="Bodoni Moda"/>
                <a:cs typeface="Bodoni Moda"/>
                <a:sym typeface="Bodoni Moda"/>
              </a:rPr>
              <a:t>EARTH</a:t>
            </a:r>
            <a:endParaRPr sz="1700">
              <a:solidFill>
                <a:schemeClr val="dk1"/>
              </a:solidFill>
              <a:latin typeface="Bodoni Moda"/>
              <a:ea typeface="Bodoni Moda"/>
              <a:cs typeface="Bodoni Moda"/>
              <a:sym typeface="Bodoni Moda"/>
            </a:endParaRPr>
          </a:p>
        </p:txBody>
      </p:sp>
      <p:sp>
        <p:nvSpPr>
          <p:cNvPr id="1260" name="Google Shape;1260;p52"/>
          <p:cNvSpPr txBox="1"/>
          <p:nvPr/>
        </p:nvSpPr>
        <p:spPr>
          <a:xfrm>
            <a:off x="6406176" y="2036227"/>
            <a:ext cx="20178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Bodoni Moda"/>
                <a:ea typeface="Bodoni Moda"/>
                <a:cs typeface="Bodoni Moda"/>
                <a:sym typeface="Bodoni Moda"/>
              </a:rPr>
              <a:t>MARS</a:t>
            </a:r>
            <a:endParaRPr sz="1700">
              <a:solidFill>
                <a:schemeClr val="dk1"/>
              </a:solidFill>
              <a:latin typeface="Bodoni Moda"/>
              <a:ea typeface="Bodoni Moda"/>
              <a:cs typeface="Bodoni Moda"/>
              <a:sym typeface="Bodoni Moda"/>
            </a:endParaRPr>
          </a:p>
        </p:txBody>
      </p:sp>
      <p:sp>
        <p:nvSpPr>
          <p:cNvPr id="1261" name="Google Shape;1261;p52"/>
          <p:cNvSpPr txBox="1"/>
          <p:nvPr/>
        </p:nvSpPr>
        <p:spPr>
          <a:xfrm>
            <a:off x="6406176" y="1535556"/>
            <a:ext cx="2017800" cy="4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Earth harbors life</a:t>
            </a:r>
            <a:endParaRPr>
              <a:solidFill>
                <a:schemeClr val="dk1"/>
              </a:solidFill>
              <a:latin typeface="Raleway"/>
              <a:ea typeface="Raleway"/>
              <a:cs typeface="Raleway"/>
              <a:sym typeface="Raleway"/>
            </a:endParaRPr>
          </a:p>
        </p:txBody>
      </p:sp>
      <p:sp>
        <p:nvSpPr>
          <p:cNvPr id="1262" name="Google Shape;1262;p52"/>
          <p:cNvSpPr txBox="1"/>
          <p:nvPr/>
        </p:nvSpPr>
        <p:spPr>
          <a:xfrm>
            <a:off x="6406176" y="2405346"/>
            <a:ext cx="2017800" cy="4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Mars is a cold place</a:t>
            </a:r>
            <a:endParaRPr>
              <a:solidFill>
                <a:schemeClr val="dk1"/>
              </a:solidFill>
              <a:latin typeface="Raleway"/>
              <a:ea typeface="Raleway"/>
              <a:cs typeface="Raleway"/>
              <a:sym typeface="Raleway"/>
            </a:endParaRPr>
          </a:p>
        </p:txBody>
      </p:sp>
      <p:sp>
        <p:nvSpPr>
          <p:cNvPr id="1263" name="Google Shape;1263;p52"/>
          <p:cNvSpPr txBox="1"/>
          <p:nvPr/>
        </p:nvSpPr>
        <p:spPr>
          <a:xfrm>
            <a:off x="6406176" y="2906017"/>
            <a:ext cx="20178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Bodoni Moda"/>
                <a:ea typeface="Bodoni Moda"/>
                <a:cs typeface="Bodoni Moda"/>
                <a:sym typeface="Bodoni Moda"/>
              </a:rPr>
              <a:t>JUPITER</a:t>
            </a:r>
            <a:endParaRPr sz="1700">
              <a:solidFill>
                <a:schemeClr val="dk1"/>
              </a:solidFill>
              <a:latin typeface="Bodoni Moda"/>
              <a:ea typeface="Bodoni Moda"/>
              <a:cs typeface="Bodoni Moda"/>
              <a:sym typeface="Bodoni Moda"/>
            </a:endParaRPr>
          </a:p>
        </p:txBody>
      </p:sp>
      <p:sp>
        <p:nvSpPr>
          <p:cNvPr id="1264" name="Google Shape;1264;p52"/>
          <p:cNvSpPr txBox="1"/>
          <p:nvPr/>
        </p:nvSpPr>
        <p:spPr>
          <a:xfrm>
            <a:off x="6406176" y="3775806"/>
            <a:ext cx="20178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Bodoni Moda"/>
                <a:ea typeface="Bodoni Moda"/>
                <a:cs typeface="Bodoni Moda"/>
                <a:sym typeface="Bodoni Moda"/>
              </a:rPr>
              <a:t>NEPTUNE</a:t>
            </a:r>
            <a:endParaRPr sz="1700">
              <a:solidFill>
                <a:schemeClr val="dk1"/>
              </a:solidFill>
              <a:latin typeface="Bodoni Moda"/>
              <a:ea typeface="Bodoni Moda"/>
              <a:cs typeface="Bodoni Moda"/>
              <a:sym typeface="Bodoni Moda"/>
            </a:endParaRPr>
          </a:p>
        </p:txBody>
      </p:sp>
      <p:sp>
        <p:nvSpPr>
          <p:cNvPr id="1265" name="Google Shape;1265;p52"/>
          <p:cNvSpPr txBox="1"/>
          <p:nvPr/>
        </p:nvSpPr>
        <p:spPr>
          <a:xfrm>
            <a:off x="6406176" y="3275135"/>
            <a:ext cx="2017800" cy="4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Jupiter is a gas giant</a:t>
            </a:r>
            <a:endParaRPr>
              <a:solidFill>
                <a:schemeClr val="dk1"/>
              </a:solidFill>
              <a:latin typeface="Raleway"/>
              <a:ea typeface="Raleway"/>
              <a:cs typeface="Raleway"/>
              <a:sym typeface="Raleway"/>
            </a:endParaRPr>
          </a:p>
        </p:txBody>
      </p:sp>
      <p:sp>
        <p:nvSpPr>
          <p:cNvPr id="1266" name="Google Shape;1266;p52"/>
          <p:cNvSpPr txBox="1"/>
          <p:nvPr/>
        </p:nvSpPr>
        <p:spPr>
          <a:xfrm>
            <a:off x="6406176" y="4144925"/>
            <a:ext cx="2017800" cy="4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Neptune is far away</a:t>
            </a:r>
            <a:endParaRPr>
              <a:solidFill>
                <a:schemeClr val="dk1"/>
              </a:solidFill>
              <a:latin typeface="Raleway"/>
              <a:ea typeface="Raleway"/>
              <a:cs typeface="Raleway"/>
              <a:sym typeface="Raleway"/>
            </a:endParaRPr>
          </a:p>
        </p:txBody>
      </p:sp>
      <p:sp>
        <p:nvSpPr>
          <p:cNvPr id="1267" name="Google Shape;1267;p52"/>
          <p:cNvSpPr/>
          <p:nvPr/>
        </p:nvSpPr>
        <p:spPr>
          <a:xfrm>
            <a:off x="5400038" y="1303154"/>
            <a:ext cx="786300" cy="5265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01</a:t>
            </a:r>
            <a:endParaRPr/>
          </a:p>
        </p:txBody>
      </p:sp>
      <p:sp>
        <p:nvSpPr>
          <p:cNvPr id="1268" name="Google Shape;1268;p52"/>
          <p:cNvSpPr/>
          <p:nvPr/>
        </p:nvSpPr>
        <p:spPr>
          <a:xfrm rot="-5400000">
            <a:off x="6167302" y="1394986"/>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2"/>
          <p:cNvSpPr/>
          <p:nvPr/>
        </p:nvSpPr>
        <p:spPr>
          <a:xfrm>
            <a:off x="5400038" y="2163299"/>
            <a:ext cx="786300" cy="5265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02</a:t>
            </a:r>
            <a:endParaRPr/>
          </a:p>
        </p:txBody>
      </p:sp>
      <p:sp>
        <p:nvSpPr>
          <p:cNvPr id="1270" name="Google Shape;1270;p52"/>
          <p:cNvSpPr/>
          <p:nvPr/>
        </p:nvSpPr>
        <p:spPr>
          <a:xfrm rot="-5400000">
            <a:off x="6167302" y="2268111"/>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2"/>
          <p:cNvSpPr/>
          <p:nvPr/>
        </p:nvSpPr>
        <p:spPr>
          <a:xfrm>
            <a:off x="5400038" y="3023433"/>
            <a:ext cx="786300" cy="5265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03</a:t>
            </a:r>
            <a:endParaRPr/>
          </a:p>
        </p:txBody>
      </p:sp>
      <p:sp>
        <p:nvSpPr>
          <p:cNvPr id="1272" name="Google Shape;1272;p52"/>
          <p:cNvSpPr/>
          <p:nvPr/>
        </p:nvSpPr>
        <p:spPr>
          <a:xfrm rot="-5400000">
            <a:off x="6167302" y="3193936"/>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2"/>
          <p:cNvSpPr/>
          <p:nvPr/>
        </p:nvSpPr>
        <p:spPr>
          <a:xfrm>
            <a:off x="5400038" y="3886916"/>
            <a:ext cx="786300" cy="5265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04</a:t>
            </a:r>
            <a:endParaRPr/>
          </a:p>
        </p:txBody>
      </p:sp>
      <p:sp>
        <p:nvSpPr>
          <p:cNvPr id="1274" name="Google Shape;1274;p52"/>
          <p:cNvSpPr/>
          <p:nvPr/>
        </p:nvSpPr>
        <p:spPr>
          <a:xfrm rot="-5400000">
            <a:off x="6167302" y="3971974"/>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5" name="Google Shape;1275;p52"/>
          <p:cNvCxnSpPr>
            <a:stCxn id="1251" idx="3"/>
            <a:endCxn id="1267" idx="1"/>
          </p:cNvCxnSpPr>
          <p:nvPr/>
        </p:nvCxnSpPr>
        <p:spPr>
          <a:xfrm flipH="1" rot="10800000">
            <a:off x="5073000" y="1566463"/>
            <a:ext cx="327000" cy="68100"/>
          </a:xfrm>
          <a:prstGeom prst="bentConnector3">
            <a:avLst>
              <a:gd fmla="val 50006" name="adj1"/>
            </a:avLst>
          </a:prstGeom>
          <a:noFill/>
          <a:ln cap="flat" cmpd="sng" w="9525">
            <a:solidFill>
              <a:schemeClr val="dk1"/>
            </a:solidFill>
            <a:prstDash val="solid"/>
            <a:round/>
            <a:headEnd len="med" w="med" type="none"/>
            <a:tailEnd len="med" w="med" type="none"/>
          </a:ln>
        </p:spPr>
      </p:cxnSp>
      <p:cxnSp>
        <p:nvCxnSpPr>
          <p:cNvPr id="1276" name="Google Shape;1276;p52"/>
          <p:cNvCxnSpPr>
            <a:stCxn id="1251" idx="3"/>
            <a:endCxn id="1269" idx="1"/>
          </p:cNvCxnSpPr>
          <p:nvPr/>
        </p:nvCxnSpPr>
        <p:spPr>
          <a:xfrm>
            <a:off x="5073000" y="1634563"/>
            <a:ext cx="327000" cy="792000"/>
          </a:xfrm>
          <a:prstGeom prst="bentConnector3">
            <a:avLst>
              <a:gd fmla="val 50006" name="adj1"/>
            </a:avLst>
          </a:prstGeom>
          <a:noFill/>
          <a:ln cap="flat" cmpd="sng" w="9525">
            <a:solidFill>
              <a:schemeClr val="dk1"/>
            </a:solidFill>
            <a:prstDash val="solid"/>
            <a:round/>
            <a:headEnd len="med" w="med" type="none"/>
            <a:tailEnd len="med" w="med" type="none"/>
          </a:ln>
        </p:spPr>
      </p:cxnSp>
      <p:grpSp>
        <p:nvGrpSpPr>
          <p:cNvPr id="1277" name="Google Shape;1277;p52"/>
          <p:cNvGrpSpPr/>
          <p:nvPr/>
        </p:nvGrpSpPr>
        <p:grpSpPr>
          <a:xfrm>
            <a:off x="-9300" y="1112575"/>
            <a:ext cx="9180300" cy="3490500"/>
            <a:chOff x="-9300" y="1112575"/>
            <a:chExt cx="9180300" cy="3490500"/>
          </a:xfrm>
        </p:grpSpPr>
        <p:cxnSp>
          <p:nvCxnSpPr>
            <p:cNvPr id="1278" name="Google Shape;1278;p52"/>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1279" name="Google Shape;1279;p52"/>
            <p:cNvGrpSpPr/>
            <p:nvPr/>
          </p:nvGrpSpPr>
          <p:grpSpPr>
            <a:xfrm>
              <a:off x="3900" y="1112575"/>
              <a:ext cx="9120600" cy="3490500"/>
              <a:chOff x="3900" y="1112575"/>
              <a:chExt cx="9120600" cy="3490500"/>
            </a:xfrm>
          </p:grpSpPr>
          <p:cxnSp>
            <p:nvCxnSpPr>
              <p:cNvPr id="1280" name="Google Shape;1280;p52"/>
              <p:cNvCxnSpPr/>
              <p:nvPr/>
            </p:nvCxnSpPr>
            <p:spPr>
              <a:xfrm>
                <a:off x="2648350" y="1112575"/>
                <a:ext cx="0" cy="3490500"/>
              </a:xfrm>
              <a:prstGeom prst="straightConnector1">
                <a:avLst/>
              </a:prstGeom>
              <a:noFill/>
              <a:ln cap="flat" cmpd="sng" w="9525">
                <a:solidFill>
                  <a:schemeClr val="dk1"/>
                </a:solidFill>
                <a:prstDash val="dash"/>
                <a:round/>
                <a:headEnd len="med" w="med" type="none"/>
                <a:tailEnd len="med" w="med" type="none"/>
              </a:ln>
            </p:spPr>
          </p:cxnSp>
          <p:cxnSp>
            <p:nvCxnSpPr>
              <p:cNvPr id="1281" name="Google Shape;1281;p52"/>
              <p:cNvCxnSpPr/>
              <p:nvPr/>
            </p:nvCxnSpPr>
            <p:spPr>
              <a:xfrm>
                <a:off x="3900" y="2857825"/>
                <a:ext cx="2653500" cy="0"/>
              </a:xfrm>
              <a:prstGeom prst="straightConnector1">
                <a:avLst/>
              </a:prstGeom>
              <a:noFill/>
              <a:ln cap="flat" cmpd="sng" w="9525">
                <a:solidFill>
                  <a:srgbClr val="FFFF99"/>
                </a:solidFill>
                <a:prstDash val="dash"/>
                <a:round/>
                <a:headEnd len="med" w="med" type="none"/>
                <a:tailEnd len="med" w="med" type="none"/>
              </a:ln>
            </p:spPr>
          </p:cxnSp>
          <p:cxnSp>
            <p:nvCxnSpPr>
              <p:cNvPr id="1282" name="Google Shape;1282;p52"/>
              <p:cNvCxnSpPr/>
              <p:nvPr/>
            </p:nvCxnSpPr>
            <p:spPr>
              <a:xfrm>
                <a:off x="3900" y="2267300"/>
                <a:ext cx="2653500" cy="0"/>
              </a:xfrm>
              <a:prstGeom prst="straightConnector1">
                <a:avLst/>
              </a:prstGeom>
              <a:noFill/>
              <a:ln cap="flat" cmpd="sng" w="9525">
                <a:solidFill>
                  <a:srgbClr val="FFFF99"/>
                </a:solidFill>
                <a:prstDash val="dash"/>
                <a:round/>
                <a:headEnd len="med" w="med" type="none"/>
                <a:tailEnd len="med" w="med" type="none"/>
              </a:ln>
            </p:spPr>
          </p:cxnSp>
          <p:cxnSp>
            <p:nvCxnSpPr>
              <p:cNvPr id="1283" name="Google Shape;1283;p52"/>
              <p:cNvCxnSpPr/>
              <p:nvPr/>
            </p:nvCxnSpPr>
            <p:spPr>
              <a:xfrm>
                <a:off x="6400800" y="2005875"/>
                <a:ext cx="2723700" cy="0"/>
              </a:xfrm>
              <a:prstGeom prst="straightConnector1">
                <a:avLst/>
              </a:prstGeom>
              <a:noFill/>
              <a:ln cap="flat" cmpd="sng" w="9525">
                <a:solidFill>
                  <a:srgbClr val="FFFF99"/>
                </a:solidFill>
                <a:prstDash val="dash"/>
                <a:round/>
                <a:headEnd len="med" w="med" type="none"/>
                <a:tailEnd len="med" w="med" type="none"/>
              </a:ln>
            </p:spPr>
          </p:cxnSp>
          <p:cxnSp>
            <p:nvCxnSpPr>
              <p:cNvPr id="1284" name="Google Shape;1284;p52"/>
              <p:cNvCxnSpPr/>
              <p:nvPr/>
            </p:nvCxnSpPr>
            <p:spPr>
              <a:xfrm>
                <a:off x="6401200" y="1112575"/>
                <a:ext cx="0" cy="3490500"/>
              </a:xfrm>
              <a:prstGeom prst="straightConnector1">
                <a:avLst/>
              </a:prstGeom>
              <a:noFill/>
              <a:ln cap="flat" cmpd="sng" w="9525">
                <a:solidFill>
                  <a:schemeClr val="dk1"/>
                </a:solidFill>
                <a:prstDash val="dash"/>
                <a:round/>
                <a:headEnd len="med" w="med" type="none"/>
                <a:tailEnd len="med" w="med" type="none"/>
              </a:ln>
            </p:spPr>
          </p:cxnSp>
          <p:cxnSp>
            <p:nvCxnSpPr>
              <p:cNvPr id="1285" name="Google Shape;1285;p52"/>
              <p:cNvCxnSpPr/>
              <p:nvPr/>
            </p:nvCxnSpPr>
            <p:spPr>
              <a:xfrm>
                <a:off x="6400800" y="2857825"/>
                <a:ext cx="2723700" cy="0"/>
              </a:xfrm>
              <a:prstGeom prst="straightConnector1">
                <a:avLst/>
              </a:prstGeom>
              <a:noFill/>
              <a:ln cap="flat" cmpd="sng" w="9525">
                <a:solidFill>
                  <a:srgbClr val="FFFF99"/>
                </a:solidFill>
                <a:prstDash val="dash"/>
                <a:round/>
                <a:headEnd len="med" w="med" type="none"/>
                <a:tailEnd len="med" w="med" type="none"/>
              </a:ln>
            </p:spPr>
          </p:cxnSp>
          <p:cxnSp>
            <p:nvCxnSpPr>
              <p:cNvPr id="1286" name="Google Shape;1286;p52"/>
              <p:cNvCxnSpPr/>
              <p:nvPr/>
            </p:nvCxnSpPr>
            <p:spPr>
              <a:xfrm>
                <a:off x="6400800" y="3775800"/>
                <a:ext cx="2723700" cy="0"/>
              </a:xfrm>
              <a:prstGeom prst="straightConnector1">
                <a:avLst/>
              </a:prstGeom>
              <a:noFill/>
              <a:ln cap="flat" cmpd="sng" w="9525">
                <a:solidFill>
                  <a:srgbClr val="FFFF99"/>
                </a:solidFill>
                <a:prstDash val="dash"/>
                <a:round/>
                <a:headEnd len="med" w="med" type="none"/>
                <a:tailEnd len="med" w="med" type="none"/>
              </a:ln>
            </p:spPr>
          </p:cxnSp>
        </p:grpSp>
      </p:grpSp>
      <p:cxnSp>
        <p:nvCxnSpPr>
          <p:cNvPr id="1287" name="Google Shape;1287;p52"/>
          <p:cNvCxnSpPr>
            <a:stCxn id="1255" idx="3"/>
            <a:endCxn id="1271" idx="1"/>
          </p:cNvCxnSpPr>
          <p:nvPr/>
        </p:nvCxnSpPr>
        <p:spPr>
          <a:xfrm flipH="1" rot="10800000">
            <a:off x="5073000" y="3286625"/>
            <a:ext cx="327000" cy="126300"/>
          </a:xfrm>
          <a:prstGeom prst="bentConnector3">
            <a:avLst>
              <a:gd fmla="val 50006" name="adj1"/>
            </a:avLst>
          </a:prstGeom>
          <a:noFill/>
          <a:ln cap="flat" cmpd="sng" w="9525">
            <a:solidFill>
              <a:schemeClr val="dk1"/>
            </a:solidFill>
            <a:prstDash val="solid"/>
            <a:round/>
            <a:headEnd len="med" w="med" type="none"/>
            <a:tailEnd len="med" w="med" type="none"/>
          </a:ln>
        </p:spPr>
      </p:cxnSp>
      <p:cxnSp>
        <p:nvCxnSpPr>
          <p:cNvPr id="1288" name="Google Shape;1288;p52"/>
          <p:cNvCxnSpPr>
            <a:stCxn id="1255" idx="3"/>
            <a:endCxn id="1273" idx="1"/>
          </p:cNvCxnSpPr>
          <p:nvPr/>
        </p:nvCxnSpPr>
        <p:spPr>
          <a:xfrm>
            <a:off x="5073000" y="3412925"/>
            <a:ext cx="327000" cy="737100"/>
          </a:xfrm>
          <a:prstGeom prst="bentConnector3">
            <a:avLst>
              <a:gd fmla="val 50006"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53"/>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4" name="Google Shape;1294;p53"/>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sp>
        <p:nvSpPr>
          <p:cNvPr id="1295" name="Google Shape;1295;p53"/>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KEY ACTIONS ITEMS</a:t>
            </a:r>
            <a:endParaRPr/>
          </a:p>
        </p:txBody>
      </p:sp>
      <p:graphicFrame>
        <p:nvGraphicFramePr>
          <p:cNvPr id="1296" name="Google Shape;1296;p53"/>
          <p:cNvGraphicFramePr/>
          <p:nvPr/>
        </p:nvGraphicFramePr>
        <p:xfrm>
          <a:off x="720000" y="1260500"/>
          <a:ext cx="3000000" cy="3000000"/>
        </p:xfrm>
        <a:graphic>
          <a:graphicData uri="http://schemas.openxmlformats.org/drawingml/2006/table">
            <a:tbl>
              <a:tblPr>
                <a:noFill/>
                <a:tableStyleId>{CE343CB9-13D8-461C-9BFC-77FF62CAF5C8}</a:tableStyleId>
              </a:tblPr>
              <a:tblGrid>
                <a:gridCol w="1367600"/>
                <a:gridCol w="2112125"/>
                <a:gridCol w="2112125"/>
                <a:gridCol w="2112125"/>
              </a:tblGrid>
              <a:tr h="917200">
                <a:tc>
                  <a:txBody>
                    <a:bodyPr/>
                    <a:lstStyle/>
                    <a:p>
                      <a:pPr indent="0" lvl="0" marL="0" rtl="0" algn="ctr">
                        <a:spcBef>
                          <a:spcPts val="0"/>
                        </a:spcBef>
                        <a:spcAft>
                          <a:spcPts val="0"/>
                        </a:spcAft>
                        <a:buNone/>
                      </a:pPr>
                      <a:r>
                        <a:t/>
                      </a:r>
                      <a:endParaRPr sz="1600">
                        <a:solidFill>
                          <a:schemeClr val="dk1"/>
                        </a:solidFill>
                        <a:latin typeface="Paytone One"/>
                        <a:ea typeface="Paytone One"/>
                        <a:cs typeface="Paytone One"/>
                        <a:sym typeface="Paytone One"/>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FIRST </a:t>
                      </a:r>
                      <a:endParaRPr sz="1700">
                        <a:solidFill>
                          <a:schemeClr val="dk1"/>
                        </a:solidFill>
                        <a:latin typeface="Bodoni Moda"/>
                        <a:ea typeface="Bodoni Moda"/>
                        <a:cs typeface="Bodoni Moda"/>
                        <a:sym typeface="Bodoni Moda"/>
                      </a:endParaRPr>
                    </a:p>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QUARTER</a:t>
                      </a:r>
                      <a:endParaRPr sz="1700">
                        <a:solidFill>
                          <a:schemeClr val="dk1"/>
                        </a:solidFill>
                        <a:latin typeface="Bodoni Moda"/>
                        <a:ea typeface="Bodoni Moda"/>
                        <a:cs typeface="Bodoni Moda"/>
                        <a:sym typeface="Bodoni Moda"/>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SECOND QUARTER</a:t>
                      </a:r>
                      <a:endParaRPr sz="1700">
                        <a:solidFill>
                          <a:schemeClr val="dk1"/>
                        </a:solidFill>
                        <a:latin typeface="Bodoni Moda"/>
                        <a:ea typeface="Bodoni Moda"/>
                        <a:cs typeface="Bodoni Moda"/>
                        <a:sym typeface="Bodoni Moda"/>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THIRD </a:t>
                      </a:r>
                      <a:endParaRPr sz="1700">
                        <a:solidFill>
                          <a:schemeClr val="dk1"/>
                        </a:solidFill>
                        <a:latin typeface="Bodoni Moda"/>
                        <a:ea typeface="Bodoni Moda"/>
                        <a:cs typeface="Bodoni Moda"/>
                        <a:sym typeface="Bodoni Moda"/>
                      </a:endParaRPr>
                    </a:p>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QUARTER</a:t>
                      </a:r>
                      <a:endParaRPr sz="1700">
                        <a:solidFill>
                          <a:schemeClr val="dk1"/>
                        </a:solidFill>
                        <a:latin typeface="Bodoni Moda"/>
                        <a:ea typeface="Bodoni Moda"/>
                        <a:cs typeface="Bodoni Moda"/>
                        <a:sym typeface="Bodoni Moda"/>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r>
              <a:tr h="591725">
                <a:tc>
                  <a:txBody>
                    <a:bodyPr/>
                    <a:lstStyle/>
                    <a:p>
                      <a:pPr indent="0" lvl="0" marL="0" rtl="0" algn="l">
                        <a:spcBef>
                          <a:spcPts val="0"/>
                        </a:spcBef>
                        <a:spcAft>
                          <a:spcPts val="0"/>
                        </a:spcAft>
                        <a:buNone/>
                      </a:pPr>
                      <a:r>
                        <a:rPr b="1" lang="en">
                          <a:solidFill>
                            <a:schemeClr val="dk1"/>
                          </a:solidFill>
                          <a:latin typeface="Raleway"/>
                          <a:ea typeface="Raleway"/>
                          <a:cs typeface="Raleway"/>
                          <a:sym typeface="Raleway"/>
                        </a:rPr>
                        <a:t>Key action 1</a:t>
                      </a:r>
                      <a:endParaRPr b="1">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r>
              <a:tr h="591725">
                <a:tc>
                  <a:txBody>
                    <a:bodyPr/>
                    <a:lstStyle/>
                    <a:p>
                      <a:pPr indent="0" lvl="0" marL="0" rtl="0" algn="l">
                        <a:spcBef>
                          <a:spcPts val="0"/>
                        </a:spcBef>
                        <a:spcAft>
                          <a:spcPts val="0"/>
                        </a:spcAft>
                        <a:buNone/>
                      </a:pPr>
                      <a:r>
                        <a:rPr b="1" lang="en">
                          <a:solidFill>
                            <a:schemeClr val="dk1"/>
                          </a:solidFill>
                          <a:latin typeface="Raleway"/>
                          <a:ea typeface="Raleway"/>
                          <a:cs typeface="Raleway"/>
                          <a:sym typeface="Raleway"/>
                        </a:rPr>
                        <a:t>Key action 2</a:t>
                      </a:r>
                      <a:endParaRPr b="1">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r>
              <a:tr h="591725">
                <a:tc>
                  <a:txBody>
                    <a:bodyPr/>
                    <a:lstStyle/>
                    <a:p>
                      <a:pPr indent="0" lvl="0" marL="0" rtl="0" algn="l">
                        <a:spcBef>
                          <a:spcPts val="0"/>
                        </a:spcBef>
                        <a:spcAft>
                          <a:spcPts val="0"/>
                        </a:spcAft>
                        <a:buNone/>
                      </a:pPr>
                      <a:r>
                        <a:rPr b="1" lang="en">
                          <a:solidFill>
                            <a:schemeClr val="dk1"/>
                          </a:solidFill>
                          <a:latin typeface="Raleway"/>
                          <a:ea typeface="Raleway"/>
                          <a:cs typeface="Raleway"/>
                          <a:sym typeface="Raleway"/>
                        </a:rPr>
                        <a:t>Key action 3</a:t>
                      </a:r>
                      <a:endParaRPr b="1">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r>
              <a:tr h="591725">
                <a:tc>
                  <a:txBody>
                    <a:bodyPr/>
                    <a:lstStyle/>
                    <a:p>
                      <a:pPr indent="0" lvl="0" marL="0" rtl="0" algn="l">
                        <a:spcBef>
                          <a:spcPts val="0"/>
                        </a:spcBef>
                        <a:spcAft>
                          <a:spcPts val="0"/>
                        </a:spcAft>
                        <a:buNone/>
                      </a:pPr>
                      <a:r>
                        <a:rPr b="1" lang="en">
                          <a:solidFill>
                            <a:schemeClr val="dk1"/>
                          </a:solidFill>
                          <a:latin typeface="Raleway"/>
                          <a:ea typeface="Raleway"/>
                          <a:cs typeface="Raleway"/>
                          <a:sym typeface="Raleway"/>
                        </a:rPr>
                        <a:t>Key action 4</a:t>
                      </a:r>
                      <a:endParaRPr b="1">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c>
                  <a:txBody>
                    <a:bodyPr/>
                    <a:lstStyle/>
                    <a:p>
                      <a:pPr indent="0" lvl="0" marL="0" rtl="0" algn="ctr">
                        <a:spcBef>
                          <a:spcPts val="0"/>
                        </a:spcBef>
                        <a:spcAft>
                          <a:spcPts val="0"/>
                        </a:spcAft>
                        <a:buNone/>
                      </a:pPr>
                      <a:r>
                        <a:rPr lang="en">
                          <a:solidFill>
                            <a:schemeClr val="dk1"/>
                          </a:solidFill>
                          <a:latin typeface="Raleway"/>
                          <a:ea typeface="Raleway"/>
                          <a:cs typeface="Raleway"/>
                          <a:sym typeface="Raleway"/>
                        </a:rPr>
                        <a:t>Describe your items for the quarter here</a:t>
                      </a:r>
                      <a:endParaRPr>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solidFill>
                      <a:srgbClr val="595959">
                        <a:alpha val="37500"/>
                      </a:srgbClr>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0" name="Shape 1300"/>
        <p:cNvGrpSpPr/>
        <p:nvPr/>
      </p:nvGrpSpPr>
      <p:grpSpPr>
        <a:xfrm>
          <a:off x="0" y="0"/>
          <a:ext cx="0" cy="0"/>
          <a:chOff x="0" y="0"/>
          <a:chExt cx="0" cy="0"/>
        </a:xfrm>
      </p:grpSpPr>
      <p:sp>
        <p:nvSpPr>
          <p:cNvPr id="1301" name="Google Shape;1301;p54"/>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4"/>
          <p:cNvSpPr/>
          <p:nvPr/>
        </p:nvSpPr>
        <p:spPr>
          <a:xfrm>
            <a:off x="75" y="2019300"/>
            <a:ext cx="9144000" cy="14097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4"/>
          <p:cNvSpPr/>
          <p:nvPr/>
        </p:nvSpPr>
        <p:spPr>
          <a:xfrm>
            <a:off x="2886519" y="1313575"/>
            <a:ext cx="1432800" cy="588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4"/>
          <p:cNvSpPr/>
          <p:nvPr/>
        </p:nvSpPr>
        <p:spPr>
          <a:xfrm>
            <a:off x="4822394" y="1313575"/>
            <a:ext cx="1432800" cy="588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4"/>
          <p:cNvSpPr/>
          <p:nvPr/>
        </p:nvSpPr>
        <p:spPr>
          <a:xfrm>
            <a:off x="6758269" y="1313575"/>
            <a:ext cx="1432800" cy="588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4"/>
          <p:cNvSpPr/>
          <p:nvPr/>
        </p:nvSpPr>
        <p:spPr>
          <a:xfrm>
            <a:off x="6723512" y="1488381"/>
            <a:ext cx="63900" cy="639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4"/>
          <p:cNvSpPr/>
          <p:nvPr/>
        </p:nvSpPr>
        <p:spPr>
          <a:xfrm>
            <a:off x="75" y="3429000"/>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4"/>
          <p:cNvSpPr/>
          <p:nvPr/>
        </p:nvSpPr>
        <p:spPr>
          <a:xfrm>
            <a:off x="950644" y="1313588"/>
            <a:ext cx="1432800" cy="588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txBox="1"/>
          <p:nvPr>
            <p:ph idx="15" type="title"/>
          </p:nvPr>
        </p:nvSpPr>
        <p:spPr>
          <a:xfrm>
            <a:off x="720000" y="5434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310" name="Google Shape;1310;p54"/>
          <p:cNvSpPr txBox="1"/>
          <p:nvPr>
            <p:ph type="title"/>
          </p:nvPr>
        </p:nvSpPr>
        <p:spPr>
          <a:xfrm>
            <a:off x="991894" y="1344328"/>
            <a:ext cx="13503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311" name="Google Shape;1311;p54"/>
          <p:cNvSpPr txBox="1"/>
          <p:nvPr>
            <p:ph idx="2" type="title"/>
          </p:nvPr>
        </p:nvSpPr>
        <p:spPr>
          <a:xfrm>
            <a:off x="6799519" y="1344340"/>
            <a:ext cx="13503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80%</a:t>
            </a:r>
            <a:endParaRPr/>
          </a:p>
        </p:txBody>
      </p:sp>
      <p:sp>
        <p:nvSpPr>
          <p:cNvPr id="1312" name="Google Shape;1312;p54"/>
          <p:cNvSpPr txBox="1"/>
          <p:nvPr>
            <p:ph idx="1" type="subTitle"/>
          </p:nvPr>
        </p:nvSpPr>
        <p:spPr>
          <a:xfrm flipH="1">
            <a:off x="716194" y="3429000"/>
            <a:ext cx="1901700" cy="57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313" name="Google Shape;1313;p54"/>
          <p:cNvSpPr txBox="1"/>
          <p:nvPr>
            <p:ph idx="3" type="subTitle"/>
          </p:nvPr>
        </p:nvSpPr>
        <p:spPr>
          <a:xfrm flipH="1">
            <a:off x="716194" y="4000800"/>
            <a:ext cx="1901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1314" name="Google Shape;1314;p54"/>
          <p:cNvSpPr txBox="1"/>
          <p:nvPr>
            <p:ph idx="4" type="subTitle"/>
          </p:nvPr>
        </p:nvSpPr>
        <p:spPr>
          <a:xfrm flipH="1">
            <a:off x="6523819" y="3429000"/>
            <a:ext cx="1901700" cy="57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315" name="Google Shape;1315;p54"/>
          <p:cNvSpPr txBox="1"/>
          <p:nvPr>
            <p:ph idx="5" type="subTitle"/>
          </p:nvPr>
        </p:nvSpPr>
        <p:spPr>
          <a:xfrm flipH="1">
            <a:off x="6523819" y="4000800"/>
            <a:ext cx="1901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very far away from us</a:t>
            </a:r>
            <a:endParaRPr/>
          </a:p>
        </p:txBody>
      </p:sp>
      <p:sp>
        <p:nvSpPr>
          <p:cNvPr id="1316" name="Google Shape;1316;p54"/>
          <p:cNvSpPr txBox="1"/>
          <p:nvPr>
            <p:ph idx="6" type="title"/>
          </p:nvPr>
        </p:nvSpPr>
        <p:spPr>
          <a:xfrm>
            <a:off x="2927769" y="1344340"/>
            <a:ext cx="13503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317" name="Google Shape;1317;p54"/>
          <p:cNvSpPr txBox="1"/>
          <p:nvPr>
            <p:ph idx="7" type="subTitle"/>
          </p:nvPr>
        </p:nvSpPr>
        <p:spPr>
          <a:xfrm flipH="1">
            <a:off x="2652069" y="3429000"/>
            <a:ext cx="1901700" cy="57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318" name="Google Shape;1318;p54"/>
          <p:cNvSpPr txBox="1"/>
          <p:nvPr>
            <p:ph idx="8" type="subTitle"/>
          </p:nvPr>
        </p:nvSpPr>
        <p:spPr>
          <a:xfrm flipH="1">
            <a:off x="2652069" y="4000800"/>
            <a:ext cx="1901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319" name="Google Shape;1319;p54"/>
          <p:cNvSpPr txBox="1"/>
          <p:nvPr>
            <p:ph idx="9" type="title"/>
          </p:nvPr>
        </p:nvSpPr>
        <p:spPr>
          <a:xfrm>
            <a:off x="4863644" y="1344340"/>
            <a:ext cx="13503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65%</a:t>
            </a:r>
            <a:endParaRPr/>
          </a:p>
        </p:txBody>
      </p:sp>
      <p:sp>
        <p:nvSpPr>
          <p:cNvPr id="1320" name="Google Shape;1320;p54"/>
          <p:cNvSpPr txBox="1"/>
          <p:nvPr>
            <p:ph idx="13" type="subTitle"/>
          </p:nvPr>
        </p:nvSpPr>
        <p:spPr>
          <a:xfrm flipH="1">
            <a:off x="4587944" y="3429000"/>
            <a:ext cx="1901700" cy="57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321" name="Google Shape;1321;p54"/>
          <p:cNvSpPr txBox="1"/>
          <p:nvPr>
            <p:ph idx="14" type="subTitle"/>
          </p:nvPr>
        </p:nvSpPr>
        <p:spPr>
          <a:xfrm flipH="1">
            <a:off x="4587944" y="4000800"/>
            <a:ext cx="1901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rings</a:t>
            </a:r>
            <a:endParaRPr/>
          </a:p>
        </p:txBody>
      </p:sp>
      <p:sp>
        <p:nvSpPr>
          <p:cNvPr id="1322" name="Google Shape;1322;p54"/>
          <p:cNvSpPr/>
          <p:nvPr/>
        </p:nvSpPr>
        <p:spPr>
          <a:xfrm>
            <a:off x="1206210" y="2263466"/>
            <a:ext cx="921667" cy="921375"/>
          </a:xfrm>
          <a:prstGeom prst="donut">
            <a:avLst>
              <a:gd fmla="val 1368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p:nvPr/>
        </p:nvSpPr>
        <p:spPr>
          <a:xfrm flipH="1" rot="5400000">
            <a:off x="1206281" y="2263537"/>
            <a:ext cx="921600" cy="921300"/>
          </a:xfrm>
          <a:prstGeom prst="blockArc">
            <a:avLst>
              <a:gd fmla="val 16198352" name="adj1"/>
              <a:gd fmla="val 21598127" name="adj2"/>
              <a:gd fmla="val 13742"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4"/>
          <p:cNvSpPr/>
          <p:nvPr/>
        </p:nvSpPr>
        <p:spPr>
          <a:xfrm>
            <a:off x="3142085" y="2263446"/>
            <a:ext cx="921667" cy="921375"/>
          </a:xfrm>
          <a:prstGeom prst="donut">
            <a:avLst>
              <a:gd fmla="val 1368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4"/>
          <p:cNvSpPr/>
          <p:nvPr/>
        </p:nvSpPr>
        <p:spPr>
          <a:xfrm flipH="1" rot="5400000">
            <a:off x="3142156" y="2263517"/>
            <a:ext cx="921600" cy="921300"/>
          </a:xfrm>
          <a:prstGeom prst="blockArc">
            <a:avLst>
              <a:gd fmla="val 10786040" name="adj1"/>
              <a:gd fmla="val 21598127" name="adj2"/>
              <a:gd fmla="val 13742"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5077960" y="2263437"/>
            <a:ext cx="921667" cy="921375"/>
          </a:xfrm>
          <a:prstGeom prst="donut">
            <a:avLst>
              <a:gd fmla="val 1368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4"/>
          <p:cNvSpPr/>
          <p:nvPr/>
        </p:nvSpPr>
        <p:spPr>
          <a:xfrm flipH="1" rot="5400000">
            <a:off x="5078031" y="2263508"/>
            <a:ext cx="921600" cy="921300"/>
          </a:xfrm>
          <a:prstGeom prst="blockArc">
            <a:avLst>
              <a:gd fmla="val 7928226" name="adj1"/>
              <a:gd fmla="val 21598127" name="adj2"/>
              <a:gd fmla="val 13742"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4"/>
          <p:cNvSpPr/>
          <p:nvPr/>
        </p:nvSpPr>
        <p:spPr>
          <a:xfrm>
            <a:off x="7013835" y="2263504"/>
            <a:ext cx="921667" cy="921375"/>
          </a:xfrm>
          <a:prstGeom prst="donut">
            <a:avLst>
              <a:gd fmla="val 1368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flipH="1" rot="5400000">
            <a:off x="7013906" y="2263575"/>
            <a:ext cx="921600" cy="921300"/>
          </a:xfrm>
          <a:prstGeom prst="blockArc">
            <a:avLst>
              <a:gd fmla="val 3975757" name="adj1"/>
              <a:gd fmla="val 21598127" name="adj2"/>
              <a:gd fmla="val 13742"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920924" y="1488393"/>
            <a:ext cx="63900" cy="639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4"/>
          <p:cNvSpPr/>
          <p:nvPr/>
        </p:nvSpPr>
        <p:spPr>
          <a:xfrm>
            <a:off x="2881512" y="1488381"/>
            <a:ext cx="63900" cy="639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4809962" y="1488381"/>
            <a:ext cx="63900" cy="639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 name="Google Shape;1333;p54"/>
          <p:cNvGrpSpPr/>
          <p:nvPr/>
        </p:nvGrpSpPr>
        <p:grpSpPr>
          <a:xfrm>
            <a:off x="-9300" y="1112575"/>
            <a:ext cx="9180300" cy="3490500"/>
            <a:chOff x="-9300" y="1112575"/>
            <a:chExt cx="9180300" cy="3490500"/>
          </a:xfrm>
        </p:grpSpPr>
        <p:cxnSp>
          <p:nvCxnSpPr>
            <p:cNvPr id="1334" name="Google Shape;1334;p54"/>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1335" name="Google Shape;1335;p54"/>
            <p:cNvGrpSpPr/>
            <p:nvPr/>
          </p:nvGrpSpPr>
          <p:grpSpPr>
            <a:xfrm>
              <a:off x="3900" y="1112575"/>
              <a:ext cx="9140100" cy="3490500"/>
              <a:chOff x="3900" y="1112575"/>
              <a:chExt cx="9140100" cy="3490500"/>
            </a:xfrm>
          </p:grpSpPr>
          <p:cxnSp>
            <p:nvCxnSpPr>
              <p:cNvPr id="1336" name="Google Shape;1336;p54"/>
              <p:cNvCxnSpPr/>
              <p:nvPr/>
            </p:nvCxnSpPr>
            <p:spPr>
              <a:xfrm>
                <a:off x="2643550" y="1112575"/>
                <a:ext cx="0" cy="3490500"/>
              </a:xfrm>
              <a:prstGeom prst="straightConnector1">
                <a:avLst/>
              </a:prstGeom>
              <a:noFill/>
              <a:ln cap="flat" cmpd="sng" w="9525">
                <a:solidFill>
                  <a:schemeClr val="dk1"/>
                </a:solidFill>
                <a:prstDash val="dash"/>
                <a:round/>
                <a:headEnd len="med" w="med" type="none"/>
                <a:tailEnd len="med" w="med" type="none"/>
              </a:ln>
            </p:spPr>
          </p:cxnSp>
          <p:cxnSp>
            <p:nvCxnSpPr>
              <p:cNvPr id="1337" name="Google Shape;1337;p54"/>
              <p:cNvCxnSpPr/>
              <p:nvPr/>
            </p:nvCxnSpPr>
            <p:spPr>
              <a:xfrm>
                <a:off x="3900" y="3429000"/>
                <a:ext cx="9140100" cy="0"/>
              </a:xfrm>
              <a:prstGeom prst="straightConnector1">
                <a:avLst/>
              </a:prstGeom>
              <a:noFill/>
              <a:ln cap="flat" cmpd="sng" w="9525">
                <a:solidFill>
                  <a:srgbClr val="FFFF99"/>
                </a:solidFill>
                <a:prstDash val="dash"/>
                <a:round/>
                <a:headEnd len="med" w="med" type="none"/>
                <a:tailEnd len="med" w="med" type="none"/>
              </a:ln>
            </p:spPr>
          </p:cxnSp>
          <p:cxnSp>
            <p:nvCxnSpPr>
              <p:cNvPr id="1338" name="Google Shape;1338;p54"/>
              <p:cNvCxnSpPr/>
              <p:nvPr/>
            </p:nvCxnSpPr>
            <p:spPr>
              <a:xfrm>
                <a:off x="4572000" y="1112575"/>
                <a:ext cx="0" cy="3490500"/>
              </a:xfrm>
              <a:prstGeom prst="straightConnector1">
                <a:avLst/>
              </a:prstGeom>
              <a:noFill/>
              <a:ln cap="flat" cmpd="sng" w="9525">
                <a:solidFill>
                  <a:schemeClr val="dk1"/>
                </a:solidFill>
                <a:prstDash val="dash"/>
                <a:round/>
                <a:headEnd len="med" w="med" type="none"/>
                <a:tailEnd len="med" w="med" type="none"/>
              </a:ln>
            </p:spPr>
          </p:cxnSp>
          <p:cxnSp>
            <p:nvCxnSpPr>
              <p:cNvPr id="1339" name="Google Shape;1339;p54"/>
              <p:cNvCxnSpPr/>
              <p:nvPr/>
            </p:nvCxnSpPr>
            <p:spPr>
              <a:xfrm>
                <a:off x="6500450" y="1112575"/>
                <a:ext cx="0" cy="3490500"/>
              </a:xfrm>
              <a:prstGeom prst="straightConnector1">
                <a:avLst/>
              </a:prstGeom>
              <a:noFill/>
              <a:ln cap="flat" cmpd="sng" w="9525">
                <a:solidFill>
                  <a:schemeClr val="dk1"/>
                </a:solidFill>
                <a:prstDash val="dash"/>
                <a:round/>
                <a:headEnd len="med" w="med" type="none"/>
                <a:tailEnd len="med" w="med" type="none"/>
              </a:ln>
            </p:spPr>
          </p:cxnSp>
          <p:cxnSp>
            <p:nvCxnSpPr>
              <p:cNvPr id="1340" name="Google Shape;1340;p54"/>
              <p:cNvCxnSpPr/>
              <p:nvPr/>
            </p:nvCxnSpPr>
            <p:spPr>
              <a:xfrm>
                <a:off x="3900" y="4000800"/>
                <a:ext cx="9140100" cy="0"/>
              </a:xfrm>
              <a:prstGeom prst="straightConnector1">
                <a:avLst/>
              </a:prstGeom>
              <a:noFill/>
              <a:ln cap="flat" cmpd="sng" w="9525">
                <a:solidFill>
                  <a:srgbClr val="FFFF99"/>
                </a:solidFill>
                <a:prstDash val="dash"/>
                <a:round/>
                <a:headEnd len="med" w="med" type="none"/>
                <a:tailEnd len="med" w="med" type="none"/>
              </a:ln>
            </p:spPr>
          </p:cxnSp>
          <p:cxnSp>
            <p:nvCxnSpPr>
              <p:cNvPr id="1341" name="Google Shape;1341;p54"/>
              <p:cNvCxnSpPr/>
              <p:nvPr/>
            </p:nvCxnSpPr>
            <p:spPr>
              <a:xfrm>
                <a:off x="3900" y="2019300"/>
                <a:ext cx="9140100" cy="0"/>
              </a:xfrm>
              <a:prstGeom prst="straightConnector1">
                <a:avLst/>
              </a:prstGeom>
              <a:noFill/>
              <a:ln cap="flat" cmpd="sng" w="9525">
                <a:solidFill>
                  <a:srgbClr val="FFFF99"/>
                </a:solidFill>
                <a:prstDash val="dash"/>
                <a:round/>
                <a:headEnd len="med" w="med" type="none"/>
                <a:tailEnd len="med" w="med" type="none"/>
              </a:ln>
            </p:spPr>
          </p:cxn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5" name="Shape 1345"/>
        <p:cNvGrpSpPr/>
        <p:nvPr/>
      </p:nvGrpSpPr>
      <p:grpSpPr>
        <a:xfrm>
          <a:off x="0" y="0"/>
          <a:ext cx="0" cy="0"/>
          <a:chOff x="0" y="0"/>
          <a:chExt cx="0" cy="0"/>
        </a:xfrm>
      </p:grpSpPr>
      <p:sp>
        <p:nvSpPr>
          <p:cNvPr id="1346" name="Google Shape;1346;p55"/>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5"/>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348" name="Google Shape;1348;p55"/>
          <p:cNvSpPr/>
          <p:nvPr/>
        </p:nvSpPr>
        <p:spPr>
          <a:xfrm>
            <a:off x="850369" y="1509238"/>
            <a:ext cx="16503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MERCURY</a:t>
            </a:r>
            <a:endParaRPr/>
          </a:p>
        </p:txBody>
      </p:sp>
      <p:sp>
        <p:nvSpPr>
          <p:cNvPr id="1349" name="Google Shape;1349;p55"/>
          <p:cNvSpPr/>
          <p:nvPr/>
        </p:nvSpPr>
        <p:spPr>
          <a:xfrm>
            <a:off x="972169" y="3257516"/>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01</a:t>
            </a:r>
            <a:endParaRPr/>
          </a:p>
        </p:txBody>
      </p:sp>
      <p:sp>
        <p:nvSpPr>
          <p:cNvPr id="1350" name="Google Shape;1350;p55"/>
          <p:cNvSpPr txBox="1"/>
          <p:nvPr/>
        </p:nvSpPr>
        <p:spPr>
          <a:xfrm flipH="1">
            <a:off x="850375" y="1881774"/>
            <a:ext cx="1650300" cy="79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Mercury is the closest planet to the Sun</a:t>
            </a:r>
            <a:endParaRPr>
              <a:solidFill>
                <a:schemeClr val="dk1"/>
              </a:solidFill>
              <a:latin typeface="Raleway"/>
              <a:ea typeface="Raleway"/>
              <a:cs typeface="Raleway"/>
              <a:sym typeface="Raleway"/>
            </a:endParaRPr>
          </a:p>
        </p:txBody>
      </p:sp>
      <p:sp>
        <p:nvSpPr>
          <p:cNvPr id="1351" name="Google Shape;1351;p55"/>
          <p:cNvSpPr/>
          <p:nvPr/>
        </p:nvSpPr>
        <p:spPr>
          <a:xfrm>
            <a:off x="965809" y="3286502"/>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5"/>
          <p:cNvSpPr/>
          <p:nvPr/>
        </p:nvSpPr>
        <p:spPr>
          <a:xfrm>
            <a:off x="2775452" y="1509238"/>
            <a:ext cx="16503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VENUS</a:t>
            </a:r>
            <a:endParaRPr/>
          </a:p>
        </p:txBody>
      </p:sp>
      <p:sp>
        <p:nvSpPr>
          <p:cNvPr id="1353" name="Google Shape;1353;p55"/>
          <p:cNvSpPr/>
          <p:nvPr/>
        </p:nvSpPr>
        <p:spPr>
          <a:xfrm>
            <a:off x="2897252" y="3257516"/>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02</a:t>
            </a:r>
            <a:endParaRPr/>
          </a:p>
        </p:txBody>
      </p:sp>
      <p:sp>
        <p:nvSpPr>
          <p:cNvPr id="1354" name="Google Shape;1354;p55"/>
          <p:cNvSpPr txBox="1"/>
          <p:nvPr/>
        </p:nvSpPr>
        <p:spPr>
          <a:xfrm flipH="1">
            <a:off x="2775458" y="1881774"/>
            <a:ext cx="1650300" cy="79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Venus is the second planet from the Sun</a:t>
            </a:r>
            <a:endParaRPr>
              <a:solidFill>
                <a:schemeClr val="dk1"/>
              </a:solidFill>
              <a:latin typeface="Raleway"/>
              <a:ea typeface="Raleway"/>
              <a:cs typeface="Raleway"/>
              <a:sym typeface="Raleway"/>
            </a:endParaRPr>
          </a:p>
        </p:txBody>
      </p:sp>
      <p:sp>
        <p:nvSpPr>
          <p:cNvPr id="1355" name="Google Shape;1355;p55"/>
          <p:cNvSpPr/>
          <p:nvPr/>
        </p:nvSpPr>
        <p:spPr>
          <a:xfrm>
            <a:off x="2894071" y="3286502"/>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5"/>
          <p:cNvSpPr/>
          <p:nvPr/>
        </p:nvSpPr>
        <p:spPr>
          <a:xfrm>
            <a:off x="4700536" y="1509238"/>
            <a:ext cx="16503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MARS</a:t>
            </a:r>
            <a:endParaRPr/>
          </a:p>
        </p:txBody>
      </p:sp>
      <p:sp>
        <p:nvSpPr>
          <p:cNvPr id="1357" name="Google Shape;1357;p55"/>
          <p:cNvSpPr/>
          <p:nvPr/>
        </p:nvSpPr>
        <p:spPr>
          <a:xfrm>
            <a:off x="4822336" y="3257516"/>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03</a:t>
            </a:r>
            <a:endParaRPr/>
          </a:p>
        </p:txBody>
      </p:sp>
      <p:sp>
        <p:nvSpPr>
          <p:cNvPr id="1358" name="Google Shape;1358;p55"/>
          <p:cNvSpPr txBox="1"/>
          <p:nvPr/>
        </p:nvSpPr>
        <p:spPr>
          <a:xfrm flipH="1">
            <a:off x="4700542" y="1881774"/>
            <a:ext cx="1650300" cy="79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Despite being red, Mars is a cold place</a:t>
            </a:r>
            <a:endParaRPr>
              <a:solidFill>
                <a:schemeClr val="dk1"/>
              </a:solidFill>
              <a:latin typeface="Raleway"/>
              <a:ea typeface="Raleway"/>
              <a:cs typeface="Raleway"/>
              <a:sym typeface="Raleway"/>
            </a:endParaRPr>
          </a:p>
        </p:txBody>
      </p:sp>
      <p:sp>
        <p:nvSpPr>
          <p:cNvPr id="1359" name="Google Shape;1359;p55"/>
          <p:cNvSpPr/>
          <p:nvPr/>
        </p:nvSpPr>
        <p:spPr>
          <a:xfrm>
            <a:off x="4803209" y="3286502"/>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 name="Google Shape;1360;p55"/>
          <p:cNvGrpSpPr/>
          <p:nvPr/>
        </p:nvGrpSpPr>
        <p:grpSpPr>
          <a:xfrm>
            <a:off x="-9300" y="1112575"/>
            <a:ext cx="9180300" cy="3490500"/>
            <a:chOff x="-9300" y="1112575"/>
            <a:chExt cx="9180300" cy="3490500"/>
          </a:xfrm>
        </p:grpSpPr>
        <p:cxnSp>
          <p:nvCxnSpPr>
            <p:cNvPr id="1361" name="Google Shape;1361;p55"/>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1362" name="Google Shape;1362;p55"/>
            <p:cNvGrpSpPr/>
            <p:nvPr/>
          </p:nvGrpSpPr>
          <p:grpSpPr>
            <a:xfrm>
              <a:off x="3900" y="1112575"/>
              <a:ext cx="9140100" cy="3490500"/>
              <a:chOff x="3900" y="1112575"/>
              <a:chExt cx="9140100" cy="3490500"/>
            </a:xfrm>
          </p:grpSpPr>
          <p:cxnSp>
            <p:nvCxnSpPr>
              <p:cNvPr id="1363" name="Google Shape;1363;p55"/>
              <p:cNvCxnSpPr/>
              <p:nvPr/>
            </p:nvCxnSpPr>
            <p:spPr>
              <a:xfrm>
                <a:off x="2643550" y="1112575"/>
                <a:ext cx="0" cy="3490500"/>
              </a:xfrm>
              <a:prstGeom prst="straightConnector1">
                <a:avLst/>
              </a:prstGeom>
              <a:noFill/>
              <a:ln cap="flat" cmpd="sng" w="9525">
                <a:solidFill>
                  <a:schemeClr val="dk1"/>
                </a:solidFill>
                <a:prstDash val="dash"/>
                <a:round/>
                <a:headEnd len="med" w="med" type="none"/>
                <a:tailEnd len="med" w="med" type="none"/>
              </a:ln>
            </p:spPr>
          </p:cxnSp>
          <p:cxnSp>
            <p:nvCxnSpPr>
              <p:cNvPr id="1364" name="Google Shape;1364;p55"/>
              <p:cNvCxnSpPr/>
              <p:nvPr/>
            </p:nvCxnSpPr>
            <p:spPr>
              <a:xfrm>
                <a:off x="3900" y="2876550"/>
                <a:ext cx="9140100" cy="0"/>
              </a:xfrm>
              <a:prstGeom prst="straightConnector1">
                <a:avLst/>
              </a:prstGeom>
              <a:noFill/>
              <a:ln cap="flat" cmpd="sng" w="9525">
                <a:solidFill>
                  <a:srgbClr val="FFFF99"/>
                </a:solidFill>
                <a:prstDash val="dash"/>
                <a:round/>
                <a:headEnd len="med" w="med" type="none"/>
                <a:tailEnd len="med" w="med" type="none"/>
              </a:ln>
            </p:spPr>
          </p:cxnSp>
          <p:cxnSp>
            <p:nvCxnSpPr>
              <p:cNvPr id="1365" name="Google Shape;1365;p55"/>
              <p:cNvCxnSpPr/>
              <p:nvPr/>
            </p:nvCxnSpPr>
            <p:spPr>
              <a:xfrm>
                <a:off x="4580850" y="1112575"/>
                <a:ext cx="0" cy="3490500"/>
              </a:xfrm>
              <a:prstGeom prst="straightConnector1">
                <a:avLst/>
              </a:prstGeom>
              <a:noFill/>
              <a:ln cap="flat" cmpd="sng" w="9525">
                <a:solidFill>
                  <a:schemeClr val="dk1"/>
                </a:solidFill>
                <a:prstDash val="dash"/>
                <a:round/>
                <a:headEnd len="med" w="med" type="none"/>
                <a:tailEnd len="med" w="med" type="none"/>
              </a:ln>
            </p:spPr>
          </p:cxnSp>
          <p:cxnSp>
            <p:nvCxnSpPr>
              <p:cNvPr id="1366" name="Google Shape;1366;p55"/>
              <p:cNvCxnSpPr/>
              <p:nvPr/>
            </p:nvCxnSpPr>
            <p:spPr>
              <a:xfrm>
                <a:off x="6500450" y="1112575"/>
                <a:ext cx="0" cy="3490500"/>
              </a:xfrm>
              <a:prstGeom prst="straightConnector1">
                <a:avLst/>
              </a:prstGeom>
              <a:noFill/>
              <a:ln cap="flat" cmpd="sng" w="9525">
                <a:solidFill>
                  <a:schemeClr val="dk1"/>
                </a:solidFill>
                <a:prstDash val="dash"/>
                <a:round/>
                <a:headEnd len="med" w="med" type="none"/>
                <a:tailEnd len="med" w="med" type="none"/>
              </a:ln>
            </p:spPr>
          </p:cxnSp>
        </p:grpSp>
      </p:grpSp>
      <p:sp>
        <p:nvSpPr>
          <p:cNvPr id="1367" name="Google Shape;1367;p55"/>
          <p:cNvSpPr/>
          <p:nvPr/>
        </p:nvSpPr>
        <p:spPr>
          <a:xfrm>
            <a:off x="6625619" y="1509238"/>
            <a:ext cx="16503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SATURN</a:t>
            </a:r>
            <a:endParaRPr/>
          </a:p>
        </p:txBody>
      </p:sp>
      <p:sp>
        <p:nvSpPr>
          <p:cNvPr id="1368" name="Google Shape;1368;p55"/>
          <p:cNvSpPr/>
          <p:nvPr/>
        </p:nvSpPr>
        <p:spPr>
          <a:xfrm>
            <a:off x="6747419" y="3257516"/>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04</a:t>
            </a:r>
            <a:endParaRPr/>
          </a:p>
        </p:txBody>
      </p:sp>
      <p:sp>
        <p:nvSpPr>
          <p:cNvPr id="1369" name="Google Shape;1369;p55"/>
          <p:cNvSpPr txBox="1"/>
          <p:nvPr/>
        </p:nvSpPr>
        <p:spPr>
          <a:xfrm flipH="1">
            <a:off x="6625625" y="1881774"/>
            <a:ext cx="1650300" cy="79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Saturn is a gas giant and has several rings</a:t>
            </a:r>
            <a:endParaRPr>
              <a:solidFill>
                <a:schemeClr val="dk1"/>
              </a:solidFill>
              <a:latin typeface="Raleway"/>
              <a:ea typeface="Raleway"/>
              <a:cs typeface="Raleway"/>
              <a:sym typeface="Raleway"/>
            </a:endParaRPr>
          </a:p>
        </p:txBody>
      </p:sp>
      <p:sp>
        <p:nvSpPr>
          <p:cNvPr id="1370" name="Google Shape;1370;p55"/>
          <p:cNvSpPr/>
          <p:nvPr/>
        </p:nvSpPr>
        <p:spPr>
          <a:xfrm>
            <a:off x="6741059" y="3286502"/>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1" name="Google Shape;1371;p55"/>
          <p:cNvCxnSpPr>
            <a:stCxn id="1349" idx="3"/>
            <a:endCxn id="1353" idx="1"/>
          </p:cNvCxnSpPr>
          <p:nvPr/>
        </p:nvCxnSpPr>
        <p:spPr>
          <a:xfrm>
            <a:off x="2378869" y="3554216"/>
            <a:ext cx="518400" cy="600"/>
          </a:xfrm>
          <a:prstGeom prst="bentConnector3">
            <a:avLst>
              <a:gd fmla="val 49998" name="adj1"/>
            </a:avLst>
          </a:prstGeom>
          <a:noFill/>
          <a:ln cap="flat" cmpd="sng" w="9525">
            <a:solidFill>
              <a:schemeClr val="dk1"/>
            </a:solidFill>
            <a:prstDash val="solid"/>
            <a:round/>
            <a:headEnd len="med" w="med" type="none"/>
            <a:tailEnd len="med" w="med" type="none"/>
          </a:ln>
        </p:spPr>
      </p:cxnSp>
      <p:cxnSp>
        <p:nvCxnSpPr>
          <p:cNvPr id="1372" name="Google Shape;1372;p55"/>
          <p:cNvCxnSpPr>
            <a:stCxn id="1353" idx="3"/>
            <a:endCxn id="1357" idx="1"/>
          </p:cNvCxnSpPr>
          <p:nvPr/>
        </p:nvCxnSpPr>
        <p:spPr>
          <a:xfrm>
            <a:off x="4303952" y="3554216"/>
            <a:ext cx="518400" cy="600"/>
          </a:xfrm>
          <a:prstGeom prst="bentConnector3">
            <a:avLst>
              <a:gd fmla="val 49998" name="adj1"/>
            </a:avLst>
          </a:prstGeom>
          <a:noFill/>
          <a:ln cap="flat" cmpd="sng" w="9525">
            <a:solidFill>
              <a:schemeClr val="dk1"/>
            </a:solidFill>
            <a:prstDash val="solid"/>
            <a:round/>
            <a:headEnd len="med" w="med" type="none"/>
            <a:tailEnd len="med" w="med" type="none"/>
          </a:ln>
        </p:spPr>
      </p:cxnSp>
      <p:cxnSp>
        <p:nvCxnSpPr>
          <p:cNvPr id="1373" name="Google Shape;1373;p55"/>
          <p:cNvCxnSpPr>
            <a:stCxn id="1357" idx="3"/>
            <a:endCxn id="1368" idx="1"/>
          </p:cNvCxnSpPr>
          <p:nvPr/>
        </p:nvCxnSpPr>
        <p:spPr>
          <a:xfrm>
            <a:off x="6229036" y="3554216"/>
            <a:ext cx="518400" cy="600"/>
          </a:xfrm>
          <a:prstGeom prst="bentConnector3">
            <a:avLst>
              <a:gd fmla="val 49998" name="adj1"/>
            </a:avLst>
          </a:prstGeom>
          <a:noFill/>
          <a:ln cap="flat" cmpd="sng" w="9525">
            <a:solidFill>
              <a:schemeClr val="dk1"/>
            </a:solidFill>
            <a:prstDash val="solid"/>
            <a:round/>
            <a:headEnd len="med" w="med" type="none"/>
            <a:tailEnd len="med" w="med" type="none"/>
          </a:ln>
        </p:spPr>
      </p:cxnSp>
      <p:cxnSp>
        <p:nvCxnSpPr>
          <p:cNvPr id="1374" name="Google Shape;1374;p55"/>
          <p:cNvCxnSpPr>
            <a:stCxn id="1350" idx="2"/>
            <a:endCxn id="1349" idx="0"/>
          </p:cNvCxnSpPr>
          <p:nvPr/>
        </p:nvCxnSpPr>
        <p:spPr>
          <a:xfrm>
            <a:off x="1675525" y="2678274"/>
            <a:ext cx="0" cy="579300"/>
          </a:xfrm>
          <a:prstGeom prst="straightConnector1">
            <a:avLst/>
          </a:prstGeom>
          <a:noFill/>
          <a:ln cap="flat" cmpd="sng" w="9525">
            <a:solidFill>
              <a:schemeClr val="dk1"/>
            </a:solidFill>
            <a:prstDash val="solid"/>
            <a:round/>
            <a:headEnd len="med" w="med" type="none"/>
            <a:tailEnd len="med" w="med" type="none"/>
          </a:ln>
        </p:spPr>
      </p:cxnSp>
      <p:cxnSp>
        <p:nvCxnSpPr>
          <p:cNvPr id="1375" name="Google Shape;1375;p55"/>
          <p:cNvCxnSpPr>
            <a:stCxn id="1354" idx="2"/>
            <a:endCxn id="1353" idx="0"/>
          </p:cNvCxnSpPr>
          <p:nvPr/>
        </p:nvCxnSpPr>
        <p:spPr>
          <a:xfrm>
            <a:off x="3600608" y="2678274"/>
            <a:ext cx="0" cy="579300"/>
          </a:xfrm>
          <a:prstGeom prst="straightConnector1">
            <a:avLst/>
          </a:prstGeom>
          <a:noFill/>
          <a:ln cap="flat" cmpd="sng" w="9525">
            <a:solidFill>
              <a:schemeClr val="dk1"/>
            </a:solidFill>
            <a:prstDash val="solid"/>
            <a:round/>
            <a:headEnd len="med" w="med" type="none"/>
            <a:tailEnd len="med" w="med" type="none"/>
          </a:ln>
        </p:spPr>
      </p:cxnSp>
      <p:cxnSp>
        <p:nvCxnSpPr>
          <p:cNvPr id="1376" name="Google Shape;1376;p55"/>
          <p:cNvCxnSpPr>
            <a:stCxn id="1358" idx="2"/>
            <a:endCxn id="1357" idx="0"/>
          </p:cNvCxnSpPr>
          <p:nvPr/>
        </p:nvCxnSpPr>
        <p:spPr>
          <a:xfrm>
            <a:off x="5525692" y="2678274"/>
            <a:ext cx="0" cy="579300"/>
          </a:xfrm>
          <a:prstGeom prst="straightConnector1">
            <a:avLst/>
          </a:prstGeom>
          <a:noFill/>
          <a:ln cap="flat" cmpd="sng" w="9525">
            <a:solidFill>
              <a:schemeClr val="dk1"/>
            </a:solidFill>
            <a:prstDash val="solid"/>
            <a:round/>
            <a:headEnd len="med" w="med" type="none"/>
            <a:tailEnd len="med" w="med" type="none"/>
          </a:ln>
        </p:spPr>
      </p:cxnSp>
      <p:cxnSp>
        <p:nvCxnSpPr>
          <p:cNvPr id="1377" name="Google Shape;1377;p55"/>
          <p:cNvCxnSpPr>
            <a:stCxn id="1369" idx="2"/>
            <a:endCxn id="1368" idx="0"/>
          </p:cNvCxnSpPr>
          <p:nvPr/>
        </p:nvCxnSpPr>
        <p:spPr>
          <a:xfrm>
            <a:off x="7450775" y="2678274"/>
            <a:ext cx="0" cy="579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1" name="Shape 1381"/>
        <p:cNvGrpSpPr/>
        <p:nvPr/>
      </p:nvGrpSpPr>
      <p:grpSpPr>
        <a:xfrm>
          <a:off x="0" y="0"/>
          <a:ext cx="0" cy="0"/>
          <a:chOff x="0" y="0"/>
          <a:chExt cx="0" cy="0"/>
        </a:xfrm>
      </p:grpSpPr>
      <p:sp>
        <p:nvSpPr>
          <p:cNvPr id="1382" name="Google Shape;1382;p56"/>
          <p:cNvSpPr/>
          <p:nvPr/>
        </p:nvSpPr>
        <p:spPr>
          <a:xfrm>
            <a:off x="2835250" y="2256275"/>
            <a:ext cx="1473300" cy="1473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flipH="1">
            <a:off x="2835250" y="2256275"/>
            <a:ext cx="1473300" cy="1473300"/>
          </a:xfrm>
          <a:prstGeom prst="pie">
            <a:avLst>
              <a:gd fmla="val 1710215"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0" y="1121913"/>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6" name="Google Shape;1386;p56"/>
          <p:cNvGrpSpPr/>
          <p:nvPr/>
        </p:nvGrpSpPr>
        <p:grpSpPr>
          <a:xfrm>
            <a:off x="-9300" y="1114425"/>
            <a:ext cx="9180300" cy="3248100"/>
            <a:chOff x="-9300" y="1114425"/>
            <a:chExt cx="9180300" cy="3248100"/>
          </a:xfrm>
        </p:grpSpPr>
        <p:grpSp>
          <p:nvGrpSpPr>
            <p:cNvPr id="1387" name="Google Shape;1387;p56"/>
            <p:cNvGrpSpPr/>
            <p:nvPr/>
          </p:nvGrpSpPr>
          <p:grpSpPr>
            <a:xfrm>
              <a:off x="-9300" y="1114425"/>
              <a:ext cx="9180300" cy="3248100"/>
              <a:chOff x="-9300" y="1114425"/>
              <a:chExt cx="9180300" cy="3248100"/>
            </a:xfrm>
          </p:grpSpPr>
          <p:cxnSp>
            <p:nvCxnSpPr>
              <p:cNvPr id="1388" name="Google Shape;1388;p56"/>
              <p:cNvCxnSpPr/>
              <p:nvPr/>
            </p:nvCxnSpPr>
            <p:spPr>
              <a:xfrm>
                <a:off x="-9300" y="1697153"/>
                <a:ext cx="9180300" cy="0"/>
              </a:xfrm>
              <a:prstGeom prst="straightConnector1">
                <a:avLst/>
              </a:prstGeom>
              <a:noFill/>
              <a:ln cap="flat" cmpd="sng" w="9525">
                <a:solidFill>
                  <a:schemeClr val="dk1"/>
                </a:solidFill>
                <a:prstDash val="dash"/>
                <a:round/>
                <a:headEnd len="med" w="med" type="none"/>
                <a:tailEnd len="med" w="med" type="none"/>
              </a:ln>
            </p:spPr>
          </p:cxnSp>
          <p:cxnSp>
            <p:nvCxnSpPr>
              <p:cNvPr id="1389" name="Google Shape;1389;p56"/>
              <p:cNvCxnSpPr/>
              <p:nvPr/>
            </p:nvCxnSpPr>
            <p:spPr>
              <a:xfrm>
                <a:off x="4580700" y="1114425"/>
                <a:ext cx="0" cy="3248100"/>
              </a:xfrm>
              <a:prstGeom prst="straightConnector1">
                <a:avLst/>
              </a:prstGeom>
              <a:noFill/>
              <a:ln cap="flat" cmpd="sng" w="9525">
                <a:solidFill>
                  <a:schemeClr val="dk1"/>
                </a:solidFill>
                <a:prstDash val="dash"/>
                <a:round/>
                <a:headEnd len="med" w="med" type="none"/>
                <a:tailEnd len="med" w="med" type="none"/>
              </a:ln>
            </p:spPr>
          </p:cxnSp>
          <p:cxnSp>
            <p:nvCxnSpPr>
              <p:cNvPr id="1390" name="Google Shape;1390;p56"/>
              <p:cNvCxnSpPr/>
              <p:nvPr/>
            </p:nvCxnSpPr>
            <p:spPr>
              <a:xfrm>
                <a:off x="-9300" y="4354628"/>
                <a:ext cx="9180300" cy="0"/>
              </a:xfrm>
              <a:prstGeom prst="straightConnector1">
                <a:avLst/>
              </a:prstGeom>
              <a:noFill/>
              <a:ln cap="flat" cmpd="sng" w="9525">
                <a:solidFill>
                  <a:schemeClr val="dk1"/>
                </a:solidFill>
                <a:prstDash val="dash"/>
                <a:round/>
                <a:headEnd len="med" w="med" type="none"/>
                <a:tailEnd len="med" w="med" type="none"/>
              </a:ln>
            </p:spPr>
          </p:cxnSp>
        </p:grpSp>
        <p:cxnSp>
          <p:nvCxnSpPr>
            <p:cNvPr id="1391" name="Google Shape;1391;p56"/>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grpSp>
        <p:nvGrpSpPr>
          <p:cNvPr id="1392" name="Google Shape;1392;p56"/>
          <p:cNvGrpSpPr/>
          <p:nvPr/>
        </p:nvGrpSpPr>
        <p:grpSpPr>
          <a:xfrm>
            <a:off x="5283610" y="2146333"/>
            <a:ext cx="2670064" cy="1422060"/>
            <a:chOff x="233350" y="949250"/>
            <a:chExt cx="7137300" cy="3802300"/>
          </a:xfrm>
        </p:grpSpPr>
        <p:sp>
          <p:nvSpPr>
            <p:cNvPr id="1393" name="Google Shape;1393;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4" name="Google Shape;1444;p56"/>
          <p:cNvSpPr txBox="1"/>
          <p:nvPr>
            <p:ph type="title"/>
          </p:nvPr>
        </p:nvSpPr>
        <p:spPr>
          <a:xfrm>
            <a:off x="720000" y="5396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KPI OVERVIEW</a:t>
            </a:r>
            <a:endParaRPr/>
          </a:p>
        </p:txBody>
      </p:sp>
      <p:sp>
        <p:nvSpPr>
          <p:cNvPr id="1445" name="Google Shape;1445;p56"/>
          <p:cNvSpPr txBox="1"/>
          <p:nvPr/>
        </p:nvSpPr>
        <p:spPr>
          <a:xfrm>
            <a:off x="4932225" y="4021000"/>
            <a:ext cx="1253400" cy="26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Earth is blue</a:t>
            </a:r>
            <a:endParaRPr>
              <a:solidFill>
                <a:schemeClr val="dk1"/>
              </a:solidFill>
              <a:latin typeface="Raleway"/>
              <a:ea typeface="Raleway"/>
              <a:cs typeface="Raleway"/>
              <a:sym typeface="Raleway"/>
            </a:endParaRPr>
          </a:p>
        </p:txBody>
      </p:sp>
      <p:sp>
        <p:nvSpPr>
          <p:cNvPr id="1446" name="Google Shape;1446;p56"/>
          <p:cNvSpPr txBox="1"/>
          <p:nvPr/>
        </p:nvSpPr>
        <p:spPr>
          <a:xfrm>
            <a:off x="6815375" y="4021000"/>
            <a:ext cx="1253400" cy="26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Mars is cold</a:t>
            </a:r>
            <a:endParaRPr>
              <a:solidFill>
                <a:schemeClr val="dk1"/>
              </a:solidFill>
              <a:latin typeface="Raleway"/>
              <a:ea typeface="Raleway"/>
              <a:cs typeface="Raleway"/>
              <a:sym typeface="Raleway"/>
            </a:endParaRPr>
          </a:p>
        </p:txBody>
      </p:sp>
      <p:sp>
        <p:nvSpPr>
          <p:cNvPr id="1447" name="Google Shape;1447;p56"/>
          <p:cNvSpPr txBox="1"/>
          <p:nvPr/>
        </p:nvSpPr>
        <p:spPr>
          <a:xfrm>
            <a:off x="720000" y="4400422"/>
            <a:ext cx="7704000" cy="18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aleway"/>
                <a:ea typeface="Raleway"/>
                <a:cs typeface="Raleway"/>
                <a:sym typeface="Raleway"/>
              </a:rPr>
              <a:t>Follow the link in the graph to modify its data and then paste the new one here. </a:t>
            </a:r>
            <a:r>
              <a:rPr b="1" lang="en" sz="1200">
                <a:solidFill>
                  <a:schemeClr val="dk1"/>
                </a:solidFill>
                <a:uFill>
                  <a:noFill/>
                </a:uFill>
                <a:latin typeface="Raleway"/>
                <a:ea typeface="Raleway"/>
                <a:cs typeface="Raleway"/>
                <a:sym typeface="Raleway"/>
                <a:hlinkClick r:id="rId3">
                  <a:extLst>
                    <a:ext uri="{A12FA001-AC4F-418D-AE19-62706E023703}">
                      <ahyp:hlinkClr val="tx"/>
                    </a:ext>
                  </a:extLst>
                </a:hlinkClick>
              </a:rPr>
              <a:t>For more info, click here</a:t>
            </a:r>
            <a:endParaRPr b="1" sz="1200">
              <a:solidFill>
                <a:schemeClr val="dk1"/>
              </a:solidFill>
              <a:latin typeface="Raleway"/>
              <a:ea typeface="Raleway"/>
              <a:cs typeface="Raleway"/>
              <a:sym typeface="Raleway"/>
            </a:endParaRPr>
          </a:p>
        </p:txBody>
      </p:sp>
      <p:sp>
        <p:nvSpPr>
          <p:cNvPr id="1448" name="Google Shape;1448;p56"/>
          <p:cNvSpPr txBox="1"/>
          <p:nvPr>
            <p:ph idx="4294967295" type="subTitle"/>
          </p:nvPr>
        </p:nvSpPr>
        <p:spPr>
          <a:xfrm flipH="1">
            <a:off x="714900" y="1140950"/>
            <a:ext cx="3857100" cy="57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700">
                <a:latin typeface="Bodoni Moda"/>
                <a:ea typeface="Bodoni Moda"/>
                <a:cs typeface="Bodoni Moda"/>
                <a:sym typeface="Bodoni Moda"/>
              </a:rPr>
              <a:t>COMPLIANCE RATE</a:t>
            </a:r>
            <a:endParaRPr sz="1700">
              <a:latin typeface="Bodoni Moda"/>
              <a:ea typeface="Bodoni Moda"/>
              <a:cs typeface="Bodoni Moda"/>
              <a:sym typeface="Bodoni Moda"/>
            </a:endParaRPr>
          </a:p>
        </p:txBody>
      </p:sp>
      <p:sp>
        <p:nvSpPr>
          <p:cNvPr id="1449" name="Google Shape;1449;p56"/>
          <p:cNvSpPr txBox="1"/>
          <p:nvPr>
            <p:ph idx="4294967295" type="subTitle"/>
          </p:nvPr>
        </p:nvSpPr>
        <p:spPr>
          <a:xfrm flipH="1">
            <a:off x="4571900" y="1140950"/>
            <a:ext cx="3857100" cy="57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700">
                <a:latin typeface="Bodoni Moda"/>
                <a:ea typeface="Bodoni Moda"/>
                <a:cs typeface="Bodoni Moda"/>
                <a:sym typeface="Bodoni Moda"/>
              </a:rPr>
              <a:t>OUTREACH</a:t>
            </a:r>
            <a:endParaRPr sz="1700">
              <a:latin typeface="Bodoni Moda"/>
              <a:ea typeface="Bodoni Moda"/>
              <a:cs typeface="Bodoni Moda"/>
              <a:sym typeface="Bodoni Moda"/>
            </a:endParaRPr>
          </a:p>
        </p:txBody>
      </p:sp>
      <p:sp>
        <p:nvSpPr>
          <p:cNvPr id="1450" name="Google Shape;1450;p56"/>
          <p:cNvSpPr txBox="1"/>
          <p:nvPr/>
        </p:nvSpPr>
        <p:spPr>
          <a:xfrm>
            <a:off x="722650" y="1693725"/>
            <a:ext cx="3857100" cy="3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Neptune is far away from us</a:t>
            </a:r>
            <a:endParaRPr>
              <a:solidFill>
                <a:schemeClr val="dk1"/>
              </a:solidFill>
              <a:latin typeface="Raleway"/>
              <a:ea typeface="Raleway"/>
              <a:cs typeface="Raleway"/>
              <a:sym typeface="Raleway"/>
            </a:endParaRPr>
          </a:p>
        </p:txBody>
      </p:sp>
      <p:sp>
        <p:nvSpPr>
          <p:cNvPr id="1451" name="Google Shape;1451;p56"/>
          <p:cNvSpPr txBox="1"/>
          <p:nvPr/>
        </p:nvSpPr>
        <p:spPr>
          <a:xfrm>
            <a:off x="4571950" y="1693725"/>
            <a:ext cx="3857100" cy="3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Mercury is the smallest planet</a:t>
            </a:r>
            <a:endParaRPr>
              <a:solidFill>
                <a:schemeClr val="dk1"/>
              </a:solidFill>
              <a:latin typeface="Raleway"/>
              <a:ea typeface="Raleway"/>
              <a:cs typeface="Raleway"/>
              <a:sym typeface="Raleway"/>
            </a:endParaRPr>
          </a:p>
        </p:txBody>
      </p:sp>
      <p:sp>
        <p:nvSpPr>
          <p:cNvPr id="1452" name="Google Shape;1452;p56"/>
          <p:cNvSpPr/>
          <p:nvPr/>
        </p:nvSpPr>
        <p:spPr>
          <a:xfrm>
            <a:off x="5118673" y="3649596"/>
            <a:ext cx="880500" cy="3714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20%</a:t>
            </a:r>
            <a:endParaRPr/>
          </a:p>
        </p:txBody>
      </p:sp>
      <p:sp>
        <p:nvSpPr>
          <p:cNvPr id="1453" name="Google Shape;1453;p56"/>
          <p:cNvSpPr/>
          <p:nvPr/>
        </p:nvSpPr>
        <p:spPr>
          <a:xfrm>
            <a:off x="5112309" y="367857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6944723" y="3649596"/>
            <a:ext cx="880500" cy="3714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8</a:t>
            </a:r>
            <a:r>
              <a:rPr lang="en" sz="1700">
                <a:solidFill>
                  <a:schemeClr val="dk1"/>
                </a:solidFill>
                <a:latin typeface="Bodoni Moda"/>
                <a:ea typeface="Bodoni Moda"/>
                <a:cs typeface="Bodoni Moda"/>
                <a:sym typeface="Bodoni Moda"/>
              </a:rPr>
              <a:t>0%</a:t>
            </a:r>
            <a:endParaRPr/>
          </a:p>
        </p:txBody>
      </p:sp>
      <p:sp>
        <p:nvSpPr>
          <p:cNvPr id="1455" name="Google Shape;1455;p56"/>
          <p:cNvSpPr/>
          <p:nvPr/>
        </p:nvSpPr>
        <p:spPr>
          <a:xfrm>
            <a:off x="6938359" y="367857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6"/>
          <p:cNvSpPr/>
          <p:nvPr/>
        </p:nvSpPr>
        <p:spPr>
          <a:xfrm>
            <a:off x="7267575" y="2501963"/>
            <a:ext cx="133200" cy="133200"/>
          </a:xfrm>
          <a:prstGeom prst="flowChartConnector">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5638800" y="2368763"/>
            <a:ext cx="133200" cy="133200"/>
          </a:xfrm>
          <a:prstGeom prst="flowChartConnector">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721273" y="2146321"/>
            <a:ext cx="880500" cy="3714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31</a:t>
            </a:r>
            <a:r>
              <a:rPr lang="en" sz="1700">
                <a:solidFill>
                  <a:schemeClr val="dk1"/>
                </a:solidFill>
                <a:latin typeface="Bodoni Moda"/>
                <a:ea typeface="Bodoni Moda"/>
                <a:cs typeface="Bodoni Moda"/>
                <a:sym typeface="Bodoni Moda"/>
              </a:rPr>
              <a:t>%</a:t>
            </a:r>
            <a:endParaRPr/>
          </a:p>
        </p:txBody>
      </p:sp>
      <p:sp>
        <p:nvSpPr>
          <p:cNvPr id="1459" name="Google Shape;1459;p56"/>
          <p:cNvSpPr/>
          <p:nvPr/>
        </p:nvSpPr>
        <p:spPr>
          <a:xfrm>
            <a:off x="714909" y="2175302"/>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txBox="1"/>
          <p:nvPr/>
        </p:nvSpPr>
        <p:spPr>
          <a:xfrm>
            <a:off x="714900" y="2542025"/>
            <a:ext cx="1678800" cy="4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Jupiter is big</a:t>
            </a:r>
            <a:endParaRPr>
              <a:solidFill>
                <a:schemeClr val="dk1"/>
              </a:solidFill>
              <a:latin typeface="Raleway"/>
              <a:ea typeface="Raleway"/>
              <a:cs typeface="Raleway"/>
              <a:sym typeface="Raleway"/>
            </a:endParaRPr>
          </a:p>
        </p:txBody>
      </p:sp>
      <p:sp>
        <p:nvSpPr>
          <p:cNvPr id="1461" name="Google Shape;1461;p56"/>
          <p:cNvSpPr txBox="1"/>
          <p:nvPr/>
        </p:nvSpPr>
        <p:spPr>
          <a:xfrm>
            <a:off x="714900" y="3791300"/>
            <a:ext cx="1678800" cy="4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a:ea typeface="Raleway"/>
                <a:cs typeface="Raleway"/>
                <a:sym typeface="Raleway"/>
              </a:rPr>
              <a:t>Venus is hot</a:t>
            </a:r>
            <a:endParaRPr>
              <a:solidFill>
                <a:schemeClr val="dk1"/>
              </a:solidFill>
              <a:latin typeface="Raleway"/>
              <a:ea typeface="Raleway"/>
              <a:cs typeface="Raleway"/>
              <a:sym typeface="Raleway"/>
            </a:endParaRPr>
          </a:p>
        </p:txBody>
      </p:sp>
      <p:sp>
        <p:nvSpPr>
          <p:cNvPr id="1462" name="Google Shape;1462;p56"/>
          <p:cNvSpPr/>
          <p:nvPr/>
        </p:nvSpPr>
        <p:spPr>
          <a:xfrm>
            <a:off x="721273" y="3419896"/>
            <a:ext cx="880500" cy="3714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69</a:t>
            </a:r>
            <a:r>
              <a:rPr lang="en" sz="1700">
                <a:solidFill>
                  <a:schemeClr val="dk1"/>
                </a:solidFill>
                <a:latin typeface="Bodoni Moda"/>
                <a:ea typeface="Bodoni Moda"/>
                <a:cs typeface="Bodoni Moda"/>
                <a:sym typeface="Bodoni Moda"/>
              </a:rPr>
              <a:t>%</a:t>
            </a:r>
            <a:endParaRPr/>
          </a:p>
        </p:txBody>
      </p:sp>
      <p:sp>
        <p:nvSpPr>
          <p:cNvPr id="1463" name="Google Shape;1463;p56"/>
          <p:cNvSpPr/>
          <p:nvPr/>
        </p:nvSpPr>
        <p:spPr>
          <a:xfrm>
            <a:off x="714909" y="344887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4" name="Google Shape;1464;p56"/>
          <p:cNvCxnSpPr>
            <a:endCxn id="1458" idx="3"/>
          </p:cNvCxnSpPr>
          <p:nvPr/>
        </p:nvCxnSpPr>
        <p:spPr>
          <a:xfrm rot="10800000">
            <a:off x="1601773" y="2332021"/>
            <a:ext cx="1846200" cy="401700"/>
          </a:xfrm>
          <a:prstGeom prst="bentConnector3">
            <a:avLst>
              <a:gd fmla="val 50000" name="adj1"/>
            </a:avLst>
          </a:prstGeom>
          <a:noFill/>
          <a:ln cap="flat" cmpd="sng" w="9525">
            <a:solidFill>
              <a:schemeClr val="dk1"/>
            </a:solidFill>
            <a:prstDash val="solid"/>
            <a:round/>
            <a:headEnd len="med" w="med" type="oval"/>
            <a:tailEnd len="med" w="med" type="none"/>
          </a:ln>
        </p:spPr>
      </p:cxnSp>
      <p:cxnSp>
        <p:nvCxnSpPr>
          <p:cNvPr id="1465" name="Google Shape;1465;p56"/>
          <p:cNvCxnSpPr>
            <a:endCxn id="1462" idx="3"/>
          </p:cNvCxnSpPr>
          <p:nvPr/>
        </p:nvCxnSpPr>
        <p:spPr>
          <a:xfrm flipH="1">
            <a:off x="1601773" y="3371896"/>
            <a:ext cx="1893900" cy="233700"/>
          </a:xfrm>
          <a:prstGeom prst="bentConnector3">
            <a:avLst>
              <a:gd fmla="val 50000" name="adj1"/>
            </a:avLst>
          </a:prstGeom>
          <a:noFill/>
          <a:ln cap="flat" cmpd="sng" w="9525">
            <a:solidFill>
              <a:schemeClr val="dk1"/>
            </a:solidFill>
            <a:prstDash val="solid"/>
            <a:round/>
            <a:headEnd len="med" w="med" type="oval"/>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69" name="Shape 1469"/>
        <p:cNvGrpSpPr/>
        <p:nvPr/>
      </p:nvGrpSpPr>
      <p:grpSpPr>
        <a:xfrm>
          <a:off x="0" y="0"/>
          <a:ext cx="0" cy="0"/>
          <a:chOff x="0" y="0"/>
          <a:chExt cx="0" cy="0"/>
        </a:xfrm>
      </p:grpSpPr>
      <p:sp>
        <p:nvSpPr>
          <p:cNvPr id="1470" name="Google Shape;1470;p57"/>
          <p:cNvSpPr/>
          <p:nvPr/>
        </p:nvSpPr>
        <p:spPr>
          <a:xfrm>
            <a:off x="2746200" y="3152025"/>
            <a:ext cx="6397800" cy="14613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7"/>
          <p:cNvSpPr txBox="1"/>
          <p:nvPr>
            <p:ph type="title"/>
          </p:nvPr>
        </p:nvSpPr>
        <p:spPr>
          <a:xfrm>
            <a:off x="2761925" y="3154100"/>
            <a:ext cx="5667000" cy="145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1472" name="Google Shape;1472;p57"/>
          <p:cNvGrpSpPr/>
          <p:nvPr/>
        </p:nvGrpSpPr>
        <p:grpSpPr>
          <a:xfrm>
            <a:off x="2746200" y="3152025"/>
            <a:ext cx="6444875" cy="1461300"/>
            <a:chOff x="2746200" y="3152025"/>
            <a:chExt cx="6444875" cy="1461300"/>
          </a:xfrm>
        </p:grpSpPr>
        <p:cxnSp>
          <p:nvCxnSpPr>
            <p:cNvPr id="1473" name="Google Shape;1473;p57"/>
            <p:cNvCxnSpPr/>
            <p:nvPr/>
          </p:nvCxnSpPr>
          <p:spPr>
            <a:xfrm>
              <a:off x="2746200" y="3152025"/>
              <a:ext cx="0" cy="1461300"/>
            </a:xfrm>
            <a:prstGeom prst="straightConnector1">
              <a:avLst/>
            </a:prstGeom>
            <a:noFill/>
            <a:ln cap="flat" cmpd="sng" w="9525">
              <a:solidFill>
                <a:schemeClr val="dk1"/>
              </a:solidFill>
              <a:prstDash val="dash"/>
              <a:round/>
              <a:headEnd len="med" w="med" type="none"/>
              <a:tailEnd len="med" w="med" type="none"/>
            </a:ln>
          </p:spPr>
        </p:cxnSp>
        <p:cxnSp>
          <p:nvCxnSpPr>
            <p:cNvPr id="1474" name="Google Shape;1474;p57"/>
            <p:cNvCxnSpPr/>
            <p:nvPr/>
          </p:nvCxnSpPr>
          <p:spPr>
            <a:xfrm>
              <a:off x="2748275" y="3154100"/>
              <a:ext cx="6442800" cy="0"/>
            </a:xfrm>
            <a:prstGeom prst="straightConnector1">
              <a:avLst/>
            </a:prstGeom>
            <a:noFill/>
            <a:ln cap="flat" cmpd="sng" w="9525">
              <a:solidFill>
                <a:srgbClr val="FFFF99"/>
              </a:solidFill>
              <a:prstDash val="dash"/>
              <a:round/>
              <a:headEnd len="med" w="med" type="none"/>
              <a:tailEnd len="med" w="med" type="none"/>
            </a:ln>
          </p:spPr>
        </p:cxn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8" name="Shape 1478"/>
        <p:cNvGrpSpPr/>
        <p:nvPr/>
      </p:nvGrpSpPr>
      <p:grpSpPr>
        <a:xfrm>
          <a:off x="0" y="0"/>
          <a:ext cx="0" cy="0"/>
          <a:chOff x="0" y="0"/>
          <a:chExt cx="0" cy="0"/>
        </a:xfrm>
      </p:grpSpPr>
      <p:sp>
        <p:nvSpPr>
          <p:cNvPr id="1479" name="Google Shape;1479;p58"/>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80" name="Google Shape;1480;p58"/>
          <p:cNvPicPr preferRelativeResize="0"/>
          <p:nvPr/>
        </p:nvPicPr>
        <p:blipFill rotWithShape="1">
          <a:blip r:embed="rId3">
            <a:alphaModFix amt="66000"/>
          </a:blip>
          <a:srcRect b="11727" l="0" r="0" t="11720"/>
          <a:stretch/>
        </p:blipFill>
        <p:spPr>
          <a:xfrm>
            <a:off x="1480525" y="3174900"/>
            <a:ext cx="2279100" cy="1163100"/>
          </a:xfrm>
          <a:prstGeom prst="roundRect">
            <a:avLst>
              <a:gd fmla="val 16667" name="adj"/>
            </a:avLst>
          </a:prstGeom>
          <a:noFill/>
          <a:ln cap="flat" cmpd="sng" w="9525">
            <a:solidFill>
              <a:schemeClr val="dk1"/>
            </a:solidFill>
            <a:prstDash val="solid"/>
            <a:round/>
            <a:headEnd len="sm" w="sm" type="none"/>
            <a:tailEnd len="sm" w="sm" type="none"/>
          </a:ln>
        </p:spPr>
      </p:pic>
      <p:sp>
        <p:nvSpPr>
          <p:cNvPr id="1481" name="Google Shape;1481;p58"/>
          <p:cNvSpPr/>
          <p:nvPr/>
        </p:nvSpPr>
        <p:spPr>
          <a:xfrm>
            <a:off x="5046650" y="3175100"/>
            <a:ext cx="29076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8"/>
          <p:cNvSpPr/>
          <p:nvPr/>
        </p:nvSpPr>
        <p:spPr>
          <a:xfrm>
            <a:off x="1208575" y="1403675"/>
            <a:ext cx="29076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8"/>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484" name="Google Shape;1484;p58"/>
          <p:cNvSpPr txBox="1"/>
          <p:nvPr>
            <p:ph idx="1" type="subTitle"/>
          </p:nvPr>
        </p:nvSpPr>
        <p:spPr>
          <a:xfrm>
            <a:off x="1208575" y="1403675"/>
            <a:ext cx="2907600" cy="37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JOHN DOE</a:t>
            </a:r>
            <a:endParaRPr/>
          </a:p>
        </p:txBody>
      </p:sp>
      <p:sp>
        <p:nvSpPr>
          <p:cNvPr id="1485" name="Google Shape;1485;p58"/>
          <p:cNvSpPr txBox="1"/>
          <p:nvPr>
            <p:ph idx="2" type="subTitle"/>
          </p:nvPr>
        </p:nvSpPr>
        <p:spPr>
          <a:xfrm>
            <a:off x="5046650" y="3175088"/>
            <a:ext cx="2907600" cy="37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SARAH JAMES</a:t>
            </a:r>
            <a:endParaRPr/>
          </a:p>
        </p:txBody>
      </p:sp>
      <p:sp>
        <p:nvSpPr>
          <p:cNvPr id="1486" name="Google Shape;1486;p58"/>
          <p:cNvSpPr txBox="1"/>
          <p:nvPr>
            <p:ph idx="3" type="subTitle"/>
          </p:nvPr>
        </p:nvSpPr>
        <p:spPr>
          <a:xfrm>
            <a:off x="1208700" y="1994250"/>
            <a:ext cx="2907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1487" name="Google Shape;1487;p58"/>
          <p:cNvSpPr txBox="1"/>
          <p:nvPr>
            <p:ph idx="4" type="subTitle"/>
          </p:nvPr>
        </p:nvSpPr>
        <p:spPr>
          <a:xfrm>
            <a:off x="5046650" y="3765313"/>
            <a:ext cx="2907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grpSp>
        <p:nvGrpSpPr>
          <p:cNvPr id="1488" name="Google Shape;1488;p58"/>
          <p:cNvGrpSpPr/>
          <p:nvPr/>
        </p:nvGrpSpPr>
        <p:grpSpPr>
          <a:xfrm>
            <a:off x="-9300" y="1113725"/>
            <a:ext cx="9180300" cy="3508800"/>
            <a:chOff x="-9300" y="1113725"/>
            <a:chExt cx="9180300" cy="3508800"/>
          </a:xfrm>
        </p:grpSpPr>
        <p:cxnSp>
          <p:nvCxnSpPr>
            <p:cNvPr id="1489" name="Google Shape;1489;p58"/>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1490" name="Google Shape;1490;p58"/>
            <p:cNvGrpSpPr/>
            <p:nvPr/>
          </p:nvGrpSpPr>
          <p:grpSpPr>
            <a:xfrm>
              <a:off x="-9300" y="1113725"/>
              <a:ext cx="9180300" cy="3508800"/>
              <a:chOff x="-9300" y="1113725"/>
              <a:chExt cx="9180300" cy="3508800"/>
            </a:xfrm>
          </p:grpSpPr>
          <p:cxnSp>
            <p:nvCxnSpPr>
              <p:cNvPr id="1491" name="Google Shape;1491;p58"/>
              <p:cNvCxnSpPr/>
              <p:nvPr/>
            </p:nvCxnSpPr>
            <p:spPr>
              <a:xfrm>
                <a:off x="4414875" y="1113725"/>
                <a:ext cx="0" cy="3508800"/>
              </a:xfrm>
              <a:prstGeom prst="straightConnector1">
                <a:avLst/>
              </a:prstGeom>
              <a:noFill/>
              <a:ln cap="flat" cmpd="sng" w="9525">
                <a:solidFill>
                  <a:schemeClr val="dk1"/>
                </a:solidFill>
                <a:prstDash val="dash"/>
                <a:round/>
                <a:headEnd len="med" w="med" type="none"/>
                <a:tailEnd len="med" w="med" type="none"/>
              </a:ln>
            </p:spPr>
          </p:cxnSp>
          <p:cxnSp>
            <p:nvCxnSpPr>
              <p:cNvPr id="1492" name="Google Shape;1492;p58"/>
              <p:cNvCxnSpPr/>
              <p:nvPr/>
            </p:nvCxnSpPr>
            <p:spPr>
              <a:xfrm>
                <a:off x="-9300" y="2889350"/>
                <a:ext cx="9180300" cy="0"/>
              </a:xfrm>
              <a:prstGeom prst="straightConnector1">
                <a:avLst/>
              </a:prstGeom>
              <a:noFill/>
              <a:ln cap="flat" cmpd="sng" w="9525">
                <a:solidFill>
                  <a:schemeClr val="dk1"/>
                </a:solidFill>
                <a:prstDash val="dash"/>
                <a:round/>
                <a:headEnd len="med" w="med" type="none"/>
                <a:tailEnd len="med" w="med" type="none"/>
              </a:ln>
            </p:spPr>
          </p:cxnSp>
        </p:grpSp>
      </p:grpSp>
      <p:sp>
        <p:nvSpPr>
          <p:cNvPr id="1493" name="Google Shape;1493;p58"/>
          <p:cNvSpPr/>
          <p:nvPr/>
        </p:nvSpPr>
        <p:spPr>
          <a:xfrm flipH="1">
            <a:off x="1433706" y="3834394"/>
            <a:ext cx="79500" cy="795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94" name="Google Shape;1494;p58"/>
          <p:cNvPicPr preferRelativeResize="0"/>
          <p:nvPr/>
        </p:nvPicPr>
        <p:blipFill rotWithShape="1">
          <a:blip r:embed="rId4">
            <a:alphaModFix amt="66000"/>
          </a:blip>
          <a:srcRect b="57261" l="0" r="0" t="8716"/>
          <a:stretch/>
        </p:blipFill>
        <p:spPr>
          <a:xfrm>
            <a:off x="5360888" y="1403663"/>
            <a:ext cx="2279100" cy="1163100"/>
          </a:xfrm>
          <a:prstGeom prst="roundRect">
            <a:avLst>
              <a:gd fmla="val 16667" name="adj"/>
            </a:avLst>
          </a:prstGeom>
          <a:noFill/>
          <a:ln cap="flat" cmpd="sng" w="9525">
            <a:solidFill>
              <a:schemeClr val="dk1"/>
            </a:solidFill>
            <a:prstDash val="solid"/>
            <a:round/>
            <a:headEnd len="sm" w="sm" type="none"/>
            <a:tailEnd len="sm" w="sm" type="none"/>
          </a:ln>
        </p:spPr>
      </p:pic>
      <p:sp>
        <p:nvSpPr>
          <p:cNvPr id="1495" name="Google Shape;1495;p58"/>
          <p:cNvSpPr/>
          <p:nvPr/>
        </p:nvSpPr>
        <p:spPr>
          <a:xfrm>
            <a:off x="7597815" y="2063157"/>
            <a:ext cx="79500" cy="795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9" name="Shape 1499"/>
        <p:cNvGrpSpPr/>
        <p:nvPr/>
      </p:nvGrpSpPr>
      <p:grpSpPr>
        <a:xfrm>
          <a:off x="0" y="0"/>
          <a:ext cx="0" cy="0"/>
          <a:chOff x="0" y="0"/>
          <a:chExt cx="0" cy="0"/>
        </a:xfrm>
      </p:grpSpPr>
      <p:sp>
        <p:nvSpPr>
          <p:cNvPr id="1500" name="Google Shape;1500;p59"/>
          <p:cNvSpPr/>
          <p:nvPr/>
        </p:nvSpPr>
        <p:spPr>
          <a:xfrm flipH="1">
            <a:off x="-9400" y="535000"/>
            <a:ext cx="4206900" cy="19953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9"/>
          <p:cNvSpPr txBox="1"/>
          <p:nvPr>
            <p:ph idx="1" type="subTitle"/>
          </p:nvPr>
        </p:nvSpPr>
        <p:spPr>
          <a:xfrm>
            <a:off x="717525" y="2932075"/>
            <a:ext cx="2918100" cy="102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502" name="Google Shape;1502;p59"/>
          <p:cNvSpPr txBox="1"/>
          <p:nvPr>
            <p:ph type="title"/>
          </p:nvPr>
        </p:nvSpPr>
        <p:spPr>
          <a:xfrm>
            <a:off x="715100" y="985925"/>
            <a:ext cx="3482400" cy="146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DESKTOP SOFTWARE</a:t>
            </a:r>
            <a:endParaRPr/>
          </a:p>
        </p:txBody>
      </p:sp>
      <p:grpSp>
        <p:nvGrpSpPr>
          <p:cNvPr id="1503" name="Google Shape;1503;p59"/>
          <p:cNvGrpSpPr/>
          <p:nvPr/>
        </p:nvGrpSpPr>
        <p:grpSpPr>
          <a:xfrm>
            <a:off x="4457235" y="1334002"/>
            <a:ext cx="3971670" cy="2456952"/>
            <a:chOff x="4904800" y="1438725"/>
            <a:chExt cx="2768100" cy="1712400"/>
          </a:xfrm>
        </p:grpSpPr>
        <p:sp>
          <p:nvSpPr>
            <p:cNvPr id="1504" name="Google Shape;1504;p59"/>
            <p:cNvSpPr/>
            <p:nvPr/>
          </p:nvSpPr>
          <p:spPr>
            <a:xfrm>
              <a:off x="5034625" y="1438725"/>
              <a:ext cx="2508600" cy="1533600"/>
            </a:xfrm>
            <a:prstGeom prst="roundRect">
              <a:avLst>
                <a:gd fmla="val 181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9"/>
            <p:cNvSpPr/>
            <p:nvPr/>
          </p:nvSpPr>
          <p:spPr>
            <a:xfrm>
              <a:off x="4904800" y="2972325"/>
              <a:ext cx="2768100" cy="178800"/>
            </a:xfrm>
            <a:prstGeom prst="roundRect">
              <a:avLst>
                <a:gd fmla="val 1813"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06" name="Google Shape;1506;p59"/>
          <p:cNvPicPr preferRelativeResize="0"/>
          <p:nvPr/>
        </p:nvPicPr>
        <p:blipFill rotWithShape="1">
          <a:blip r:embed="rId3">
            <a:alphaModFix/>
          </a:blip>
          <a:srcRect b="0" l="1066" r="1076" t="0"/>
          <a:stretch/>
        </p:blipFill>
        <p:spPr>
          <a:xfrm>
            <a:off x="4774413" y="1474533"/>
            <a:ext cx="3337200" cy="1918200"/>
          </a:xfrm>
          <a:prstGeom prst="roundRect">
            <a:avLst>
              <a:gd fmla="val 1485" name="adj"/>
            </a:avLst>
          </a:prstGeom>
          <a:noFill/>
          <a:ln>
            <a:noFill/>
          </a:ln>
        </p:spPr>
      </p:pic>
      <p:grpSp>
        <p:nvGrpSpPr>
          <p:cNvPr id="1507" name="Google Shape;1507;p59"/>
          <p:cNvGrpSpPr/>
          <p:nvPr/>
        </p:nvGrpSpPr>
        <p:grpSpPr>
          <a:xfrm>
            <a:off x="-9300" y="546150"/>
            <a:ext cx="4206900" cy="4076400"/>
            <a:chOff x="-9300" y="546150"/>
            <a:chExt cx="4206900" cy="4076400"/>
          </a:xfrm>
        </p:grpSpPr>
        <p:cxnSp>
          <p:nvCxnSpPr>
            <p:cNvPr id="1508" name="Google Shape;1508;p59"/>
            <p:cNvCxnSpPr/>
            <p:nvPr/>
          </p:nvCxnSpPr>
          <p:spPr>
            <a:xfrm>
              <a:off x="-9300" y="2530313"/>
              <a:ext cx="4206900" cy="0"/>
            </a:xfrm>
            <a:prstGeom prst="straightConnector1">
              <a:avLst/>
            </a:prstGeom>
            <a:noFill/>
            <a:ln cap="flat" cmpd="sng" w="9525">
              <a:solidFill>
                <a:srgbClr val="FFFF99"/>
              </a:solidFill>
              <a:prstDash val="dash"/>
              <a:round/>
              <a:headEnd len="med" w="med" type="none"/>
              <a:tailEnd len="med" w="med" type="none"/>
            </a:ln>
          </p:spPr>
        </p:cxnSp>
        <p:cxnSp>
          <p:nvCxnSpPr>
            <p:cNvPr id="1509" name="Google Shape;1509;p59"/>
            <p:cNvCxnSpPr/>
            <p:nvPr/>
          </p:nvCxnSpPr>
          <p:spPr>
            <a:xfrm>
              <a:off x="4197600" y="546150"/>
              <a:ext cx="0" cy="4076400"/>
            </a:xfrm>
            <a:prstGeom prst="straightConnector1">
              <a:avLst/>
            </a:prstGeom>
            <a:noFill/>
            <a:ln cap="flat" cmpd="sng" w="9525">
              <a:solidFill>
                <a:schemeClr val="dk1"/>
              </a:solidFill>
              <a:prstDash val="dash"/>
              <a:round/>
              <a:headEnd len="med" w="med" type="none"/>
              <a:tailEnd len="med" w="med" type="none"/>
            </a:ln>
          </p:spPr>
        </p:cxn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33"/>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33"/>
          <p:cNvGrpSpPr/>
          <p:nvPr/>
        </p:nvGrpSpPr>
        <p:grpSpPr>
          <a:xfrm>
            <a:off x="6472934" y="2967316"/>
            <a:ext cx="1426366" cy="593400"/>
            <a:chOff x="1240963" y="1190241"/>
            <a:chExt cx="1426366" cy="593400"/>
          </a:xfrm>
        </p:grpSpPr>
        <p:sp>
          <p:nvSpPr>
            <p:cNvPr id="444" name="Google Shape;444;p33"/>
            <p:cNvSpPr/>
            <p:nvPr/>
          </p:nvSpPr>
          <p:spPr>
            <a:xfrm>
              <a:off x="1260629" y="1190241"/>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3"/>
            <p:cNvSpPr/>
            <p:nvPr/>
          </p:nvSpPr>
          <p:spPr>
            <a:xfrm>
              <a:off x="1240963" y="139002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 name="Google Shape;446;p33"/>
          <p:cNvGrpSpPr/>
          <p:nvPr/>
        </p:nvGrpSpPr>
        <p:grpSpPr>
          <a:xfrm>
            <a:off x="3858817" y="1238628"/>
            <a:ext cx="1426366" cy="593400"/>
            <a:chOff x="1240963" y="1190241"/>
            <a:chExt cx="1426366" cy="593400"/>
          </a:xfrm>
        </p:grpSpPr>
        <p:sp>
          <p:nvSpPr>
            <p:cNvPr id="447" name="Google Shape;447;p33"/>
            <p:cNvSpPr/>
            <p:nvPr/>
          </p:nvSpPr>
          <p:spPr>
            <a:xfrm>
              <a:off x="1260629" y="1190241"/>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3"/>
            <p:cNvSpPr/>
            <p:nvPr/>
          </p:nvSpPr>
          <p:spPr>
            <a:xfrm>
              <a:off x="1240963" y="139002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 name="Google Shape;449;p33"/>
          <p:cNvGrpSpPr/>
          <p:nvPr/>
        </p:nvGrpSpPr>
        <p:grpSpPr>
          <a:xfrm>
            <a:off x="6472934" y="1238628"/>
            <a:ext cx="1426366" cy="593400"/>
            <a:chOff x="1240963" y="1190241"/>
            <a:chExt cx="1426366" cy="593400"/>
          </a:xfrm>
        </p:grpSpPr>
        <p:sp>
          <p:nvSpPr>
            <p:cNvPr id="450" name="Google Shape;450;p33"/>
            <p:cNvSpPr/>
            <p:nvPr/>
          </p:nvSpPr>
          <p:spPr>
            <a:xfrm>
              <a:off x="1260629" y="1190241"/>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3"/>
            <p:cNvSpPr/>
            <p:nvPr/>
          </p:nvSpPr>
          <p:spPr>
            <a:xfrm>
              <a:off x="1240963" y="139002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33"/>
          <p:cNvGrpSpPr/>
          <p:nvPr/>
        </p:nvGrpSpPr>
        <p:grpSpPr>
          <a:xfrm>
            <a:off x="1244700" y="2982916"/>
            <a:ext cx="1426366" cy="593400"/>
            <a:chOff x="1240963" y="1190241"/>
            <a:chExt cx="1426366" cy="593400"/>
          </a:xfrm>
        </p:grpSpPr>
        <p:sp>
          <p:nvSpPr>
            <p:cNvPr id="453" name="Google Shape;453;p33"/>
            <p:cNvSpPr/>
            <p:nvPr/>
          </p:nvSpPr>
          <p:spPr>
            <a:xfrm>
              <a:off x="1260629" y="1190241"/>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3"/>
            <p:cNvSpPr/>
            <p:nvPr/>
          </p:nvSpPr>
          <p:spPr>
            <a:xfrm>
              <a:off x="1240963" y="139002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 name="Google Shape;455;p33"/>
          <p:cNvGrpSpPr/>
          <p:nvPr/>
        </p:nvGrpSpPr>
        <p:grpSpPr>
          <a:xfrm>
            <a:off x="3858817" y="2967316"/>
            <a:ext cx="1426366" cy="593400"/>
            <a:chOff x="1240963" y="1190241"/>
            <a:chExt cx="1426366" cy="593400"/>
          </a:xfrm>
        </p:grpSpPr>
        <p:sp>
          <p:nvSpPr>
            <p:cNvPr id="456" name="Google Shape;456;p33"/>
            <p:cNvSpPr/>
            <p:nvPr/>
          </p:nvSpPr>
          <p:spPr>
            <a:xfrm>
              <a:off x="1260629" y="1190241"/>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3"/>
            <p:cNvSpPr/>
            <p:nvPr/>
          </p:nvSpPr>
          <p:spPr>
            <a:xfrm>
              <a:off x="1240963" y="139002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33"/>
          <p:cNvGrpSpPr/>
          <p:nvPr/>
        </p:nvGrpSpPr>
        <p:grpSpPr>
          <a:xfrm>
            <a:off x="1244700" y="1238628"/>
            <a:ext cx="1426366" cy="593400"/>
            <a:chOff x="1240963" y="1190241"/>
            <a:chExt cx="1426366" cy="593400"/>
          </a:xfrm>
        </p:grpSpPr>
        <p:sp>
          <p:nvSpPr>
            <p:cNvPr id="459" name="Google Shape;459;p33"/>
            <p:cNvSpPr/>
            <p:nvPr/>
          </p:nvSpPr>
          <p:spPr>
            <a:xfrm>
              <a:off x="1260629" y="1190241"/>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3"/>
            <p:cNvSpPr/>
            <p:nvPr/>
          </p:nvSpPr>
          <p:spPr>
            <a:xfrm>
              <a:off x="1240963" y="139002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 name="Google Shape;461;p33"/>
          <p:cNvSpPr/>
          <p:nvPr/>
        </p:nvSpPr>
        <p:spPr>
          <a:xfrm>
            <a:off x="721433" y="3642251"/>
            <a:ext cx="24729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p:nvPr/>
        </p:nvSpPr>
        <p:spPr>
          <a:xfrm>
            <a:off x="3335550" y="3642251"/>
            <a:ext cx="24729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a:off x="5949667" y="3642251"/>
            <a:ext cx="24729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a:off x="3335550" y="1899239"/>
            <a:ext cx="24729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3"/>
          <p:cNvSpPr/>
          <p:nvPr/>
        </p:nvSpPr>
        <p:spPr>
          <a:xfrm>
            <a:off x="5949667" y="1899239"/>
            <a:ext cx="24729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721433" y="1899239"/>
            <a:ext cx="24729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txBox="1"/>
          <p:nvPr>
            <p:ph idx="16" type="subTitle"/>
          </p:nvPr>
        </p:nvSpPr>
        <p:spPr>
          <a:xfrm>
            <a:off x="718875" y="1954522"/>
            <a:ext cx="2478000" cy="26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 US</a:t>
            </a:r>
            <a:endParaRPr/>
          </a:p>
        </p:txBody>
      </p:sp>
      <p:sp>
        <p:nvSpPr>
          <p:cNvPr id="468" name="Google Shape;468;p33"/>
          <p:cNvSpPr txBox="1"/>
          <p:nvPr>
            <p:ph idx="17" type="subTitle"/>
          </p:nvPr>
        </p:nvSpPr>
        <p:spPr>
          <a:xfrm>
            <a:off x="3332997" y="1954523"/>
            <a:ext cx="2478000" cy="26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a:t>
            </a:r>
            <a:r>
              <a:rPr lang="en"/>
              <a:t>A</a:t>
            </a:r>
            <a:r>
              <a:rPr lang="en"/>
              <a:t>NALYSIS</a:t>
            </a:r>
            <a:endParaRPr/>
          </a:p>
        </p:txBody>
      </p:sp>
      <p:sp>
        <p:nvSpPr>
          <p:cNvPr id="469" name="Google Shape;469;p33"/>
          <p:cNvSpPr txBox="1"/>
          <p:nvPr>
            <p:ph idx="18" type="subTitle"/>
          </p:nvPr>
        </p:nvSpPr>
        <p:spPr>
          <a:xfrm>
            <a:off x="5947120" y="1954523"/>
            <a:ext cx="2478000" cy="26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GOALS &amp; STRATEGY</a:t>
            </a:r>
            <a:endParaRPr/>
          </a:p>
        </p:txBody>
      </p:sp>
      <p:sp>
        <p:nvSpPr>
          <p:cNvPr id="470" name="Google Shape;470;p33"/>
          <p:cNvSpPr txBox="1"/>
          <p:nvPr>
            <p:ph idx="19" type="subTitle"/>
          </p:nvPr>
        </p:nvSpPr>
        <p:spPr>
          <a:xfrm>
            <a:off x="718875" y="3697600"/>
            <a:ext cx="2478000" cy="26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CONTENT PLAN</a:t>
            </a:r>
            <a:endParaRPr/>
          </a:p>
        </p:txBody>
      </p:sp>
      <p:sp>
        <p:nvSpPr>
          <p:cNvPr id="471" name="Google Shape;471;p33"/>
          <p:cNvSpPr txBox="1"/>
          <p:nvPr>
            <p:ph idx="20" type="subTitle"/>
          </p:nvPr>
        </p:nvSpPr>
        <p:spPr>
          <a:xfrm>
            <a:off x="3332997" y="3697600"/>
            <a:ext cx="2478000" cy="26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472" name="Google Shape;472;p33"/>
          <p:cNvSpPr txBox="1"/>
          <p:nvPr>
            <p:ph idx="21" type="subTitle"/>
          </p:nvPr>
        </p:nvSpPr>
        <p:spPr>
          <a:xfrm>
            <a:off x="5947120" y="3697600"/>
            <a:ext cx="2478000" cy="26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KPI OVERVIEW</a:t>
            </a:r>
            <a:endParaRPr/>
          </a:p>
        </p:txBody>
      </p:sp>
      <p:sp>
        <p:nvSpPr>
          <p:cNvPr id="473" name="Google Shape;473;p33"/>
          <p:cNvSpPr txBox="1"/>
          <p:nvPr>
            <p:ph type="title"/>
          </p:nvPr>
        </p:nvSpPr>
        <p:spPr>
          <a:xfrm>
            <a:off x="1420883" y="1238563"/>
            <a:ext cx="10740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74" name="Google Shape;474;p33"/>
          <p:cNvSpPr txBox="1"/>
          <p:nvPr>
            <p:ph idx="1" type="subTitle"/>
          </p:nvPr>
        </p:nvSpPr>
        <p:spPr>
          <a:xfrm>
            <a:off x="718888" y="2241738"/>
            <a:ext cx="2478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75" name="Google Shape;475;p33"/>
          <p:cNvSpPr txBox="1"/>
          <p:nvPr>
            <p:ph idx="2" type="title"/>
          </p:nvPr>
        </p:nvSpPr>
        <p:spPr>
          <a:xfrm>
            <a:off x="4035000" y="1238563"/>
            <a:ext cx="10740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76" name="Google Shape;476;p33"/>
          <p:cNvSpPr txBox="1"/>
          <p:nvPr>
            <p:ph idx="3" type="subTitle"/>
          </p:nvPr>
        </p:nvSpPr>
        <p:spPr>
          <a:xfrm>
            <a:off x="3333000" y="2241744"/>
            <a:ext cx="2478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77" name="Google Shape;477;p33"/>
          <p:cNvSpPr txBox="1"/>
          <p:nvPr>
            <p:ph idx="4" type="title"/>
          </p:nvPr>
        </p:nvSpPr>
        <p:spPr>
          <a:xfrm>
            <a:off x="6649117" y="1238563"/>
            <a:ext cx="10740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78" name="Google Shape;478;p33"/>
          <p:cNvSpPr txBox="1"/>
          <p:nvPr>
            <p:ph idx="5" type="subTitle"/>
          </p:nvPr>
        </p:nvSpPr>
        <p:spPr>
          <a:xfrm>
            <a:off x="5947117" y="2241744"/>
            <a:ext cx="2478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79" name="Google Shape;479;p33"/>
          <p:cNvSpPr txBox="1"/>
          <p:nvPr>
            <p:ph idx="6" type="title"/>
          </p:nvPr>
        </p:nvSpPr>
        <p:spPr>
          <a:xfrm>
            <a:off x="1420883" y="2982925"/>
            <a:ext cx="10740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80" name="Google Shape;480;p33"/>
          <p:cNvSpPr txBox="1"/>
          <p:nvPr>
            <p:ph idx="7" type="subTitle"/>
          </p:nvPr>
        </p:nvSpPr>
        <p:spPr>
          <a:xfrm>
            <a:off x="718875" y="3982150"/>
            <a:ext cx="2478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81" name="Google Shape;481;p33"/>
          <p:cNvSpPr txBox="1"/>
          <p:nvPr>
            <p:ph idx="8" type="title"/>
          </p:nvPr>
        </p:nvSpPr>
        <p:spPr>
          <a:xfrm>
            <a:off x="4035000" y="2982925"/>
            <a:ext cx="10740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482" name="Google Shape;482;p33"/>
          <p:cNvSpPr txBox="1"/>
          <p:nvPr>
            <p:ph idx="9" type="subTitle"/>
          </p:nvPr>
        </p:nvSpPr>
        <p:spPr>
          <a:xfrm>
            <a:off x="3332988" y="3982150"/>
            <a:ext cx="2478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83" name="Google Shape;483;p33"/>
          <p:cNvSpPr txBox="1"/>
          <p:nvPr>
            <p:ph idx="13" type="title"/>
          </p:nvPr>
        </p:nvSpPr>
        <p:spPr>
          <a:xfrm>
            <a:off x="6649117" y="2982925"/>
            <a:ext cx="10740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484" name="Google Shape;484;p33"/>
          <p:cNvSpPr txBox="1"/>
          <p:nvPr>
            <p:ph idx="14" type="subTitle"/>
          </p:nvPr>
        </p:nvSpPr>
        <p:spPr>
          <a:xfrm>
            <a:off x="5947104" y="3982150"/>
            <a:ext cx="2478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85" name="Google Shape;485;p33"/>
          <p:cNvSpPr txBox="1"/>
          <p:nvPr>
            <p:ph idx="15" type="title"/>
          </p:nvPr>
        </p:nvSpPr>
        <p:spPr>
          <a:xfrm>
            <a:off x="717100" y="539475"/>
            <a:ext cx="7711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grpSp>
        <p:nvGrpSpPr>
          <p:cNvPr id="486" name="Google Shape;486;p33"/>
          <p:cNvGrpSpPr/>
          <p:nvPr/>
        </p:nvGrpSpPr>
        <p:grpSpPr>
          <a:xfrm>
            <a:off x="-9300" y="1112175"/>
            <a:ext cx="9180300" cy="3496325"/>
            <a:chOff x="-9300" y="1112175"/>
            <a:chExt cx="9180300" cy="3496325"/>
          </a:xfrm>
        </p:grpSpPr>
        <p:cxnSp>
          <p:nvCxnSpPr>
            <p:cNvPr id="487" name="Google Shape;487;p33"/>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grpSp>
          <p:nvGrpSpPr>
            <p:cNvPr id="488" name="Google Shape;488;p33"/>
            <p:cNvGrpSpPr/>
            <p:nvPr/>
          </p:nvGrpSpPr>
          <p:grpSpPr>
            <a:xfrm>
              <a:off x="-9300" y="1112175"/>
              <a:ext cx="9180300" cy="3496325"/>
              <a:chOff x="-9300" y="1112175"/>
              <a:chExt cx="9180300" cy="3496325"/>
            </a:xfrm>
          </p:grpSpPr>
          <p:cxnSp>
            <p:nvCxnSpPr>
              <p:cNvPr id="489" name="Google Shape;489;p33"/>
              <p:cNvCxnSpPr/>
              <p:nvPr/>
            </p:nvCxnSpPr>
            <p:spPr>
              <a:xfrm>
                <a:off x="3263188" y="1112175"/>
                <a:ext cx="0" cy="1808400"/>
              </a:xfrm>
              <a:prstGeom prst="straightConnector1">
                <a:avLst/>
              </a:prstGeom>
              <a:noFill/>
              <a:ln cap="flat" cmpd="sng" w="9525">
                <a:solidFill>
                  <a:schemeClr val="dk1"/>
                </a:solidFill>
                <a:prstDash val="dash"/>
                <a:round/>
                <a:headEnd len="med" w="med" type="none"/>
                <a:tailEnd len="med" w="med" type="none"/>
              </a:ln>
            </p:spPr>
          </p:cxnSp>
          <p:cxnSp>
            <p:nvCxnSpPr>
              <p:cNvPr id="490" name="Google Shape;490;p33"/>
              <p:cNvCxnSpPr/>
              <p:nvPr/>
            </p:nvCxnSpPr>
            <p:spPr>
              <a:xfrm>
                <a:off x="-9300" y="2857978"/>
                <a:ext cx="9180300" cy="0"/>
              </a:xfrm>
              <a:prstGeom prst="straightConnector1">
                <a:avLst/>
              </a:prstGeom>
              <a:noFill/>
              <a:ln cap="flat" cmpd="sng" w="9525">
                <a:solidFill>
                  <a:schemeClr val="dk1"/>
                </a:solidFill>
                <a:prstDash val="dash"/>
                <a:round/>
                <a:headEnd len="med" w="med" type="none"/>
                <a:tailEnd len="med" w="med" type="none"/>
              </a:ln>
            </p:spPr>
          </p:cxnSp>
          <p:cxnSp>
            <p:nvCxnSpPr>
              <p:cNvPr id="491" name="Google Shape;491;p33"/>
              <p:cNvCxnSpPr/>
              <p:nvPr/>
            </p:nvCxnSpPr>
            <p:spPr>
              <a:xfrm>
                <a:off x="5880813" y="1112175"/>
                <a:ext cx="0" cy="1808400"/>
              </a:xfrm>
              <a:prstGeom prst="straightConnector1">
                <a:avLst/>
              </a:prstGeom>
              <a:noFill/>
              <a:ln cap="flat" cmpd="sng" w="9525">
                <a:solidFill>
                  <a:schemeClr val="dk1"/>
                </a:solidFill>
                <a:prstDash val="dash"/>
                <a:round/>
                <a:headEnd len="med" w="med" type="none"/>
                <a:tailEnd len="med" w="med" type="none"/>
              </a:ln>
            </p:spPr>
          </p:cxnSp>
          <p:cxnSp>
            <p:nvCxnSpPr>
              <p:cNvPr id="492" name="Google Shape;492;p33"/>
              <p:cNvCxnSpPr/>
              <p:nvPr/>
            </p:nvCxnSpPr>
            <p:spPr>
              <a:xfrm>
                <a:off x="3263188" y="2800100"/>
                <a:ext cx="0" cy="1808400"/>
              </a:xfrm>
              <a:prstGeom prst="straightConnector1">
                <a:avLst/>
              </a:prstGeom>
              <a:noFill/>
              <a:ln cap="flat" cmpd="sng" w="9525">
                <a:solidFill>
                  <a:schemeClr val="dk1"/>
                </a:solidFill>
                <a:prstDash val="dash"/>
                <a:round/>
                <a:headEnd len="med" w="med" type="none"/>
                <a:tailEnd len="med" w="med" type="none"/>
              </a:ln>
            </p:spPr>
          </p:cxnSp>
          <p:cxnSp>
            <p:nvCxnSpPr>
              <p:cNvPr id="493" name="Google Shape;493;p33"/>
              <p:cNvCxnSpPr/>
              <p:nvPr/>
            </p:nvCxnSpPr>
            <p:spPr>
              <a:xfrm>
                <a:off x="5880813" y="2800100"/>
                <a:ext cx="0" cy="1808400"/>
              </a:xfrm>
              <a:prstGeom prst="straightConnector1">
                <a:avLst/>
              </a:prstGeom>
              <a:noFill/>
              <a:ln cap="flat" cmpd="sng" w="9525">
                <a:solidFill>
                  <a:schemeClr val="dk1"/>
                </a:solidFill>
                <a:prstDash val="dash"/>
                <a:round/>
                <a:headEnd len="med" w="med" type="none"/>
                <a:tailEnd len="med" w="med" type="none"/>
              </a:ln>
            </p:spPr>
          </p:cxn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3" name="Shape 1513"/>
        <p:cNvGrpSpPr/>
        <p:nvPr/>
      </p:nvGrpSpPr>
      <p:grpSpPr>
        <a:xfrm>
          <a:off x="0" y="0"/>
          <a:ext cx="0" cy="0"/>
          <a:chOff x="0" y="0"/>
          <a:chExt cx="0" cy="0"/>
        </a:xfrm>
      </p:grpSpPr>
      <p:sp>
        <p:nvSpPr>
          <p:cNvPr id="1514" name="Google Shape;1514;p60"/>
          <p:cNvSpPr/>
          <p:nvPr/>
        </p:nvSpPr>
        <p:spPr>
          <a:xfrm>
            <a:off x="1994625" y="2559211"/>
            <a:ext cx="3014400" cy="749400"/>
          </a:xfrm>
          <a:prstGeom prst="roundRect">
            <a:avLst>
              <a:gd fmla="val 50000" name="adj"/>
            </a:avLst>
          </a:prstGeom>
          <a:solidFill>
            <a:srgbClr val="595959">
              <a:alpha val="37500"/>
            </a:srgbClr>
          </a:solidFill>
          <a:ln cap="flat" cmpd="sng" w="9525">
            <a:solidFill>
              <a:srgbClr val="FFFF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0"/>
          <p:cNvSpPr/>
          <p:nvPr/>
        </p:nvSpPr>
        <p:spPr>
          <a:xfrm flipH="1">
            <a:off x="2643750" y="546475"/>
            <a:ext cx="6509700" cy="15444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0"/>
          <p:cNvSpPr txBox="1"/>
          <p:nvPr>
            <p:ph type="title"/>
          </p:nvPr>
        </p:nvSpPr>
        <p:spPr>
          <a:xfrm flipH="1">
            <a:off x="2643550" y="540000"/>
            <a:ext cx="5785500" cy="155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517" name="Google Shape;1517;p60"/>
          <p:cNvSpPr txBox="1"/>
          <p:nvPr>
            <p:ph idx="1" type="subTitle"/>
          </p:nvPr>
        </p:nvSpPr>
        <p:spPr>
          <a:xfrm>
            <a:off x="5247950" y="2569650"/>
            <a:ext cx="2195100" cy="74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youremail@freepik.com</a:t>
            </a:r>
            <a:endParaRPr>
              <a:solidFill>
                <a:schemeClr val="dk1"/>
              </a:solidFill>
            </a:endParaRPr>
          </a:p>
          <a:p>
            <a:pPr indent="0" lvl="0" marL="0" rtl="0" algn="ctr">
              <a:spcBef>
                <a:spcPts val="0"/>
              </a:spcBef>
              <a:spcAft>
                <a:spcPts val="0"/>
              </a:spcAft>
              <a:buNone/>
            </a:pPr>
            <a:r>
              <a:rPr lang="en">
                <a:solidFill>
                  <a:schemeClr val="dk1"/>
                </a:solidFill>
              </a:rPr>
              <a:t>+34 654 321 432</a:t>
            </a:r>
            <a:endParaRPr>
              <a:solidFill>
                <a:schemeClr val="dk1"/>
              </a:solidFill>
            </a:endParaRPr>
          </a:p>
          <a:p>
            <a:pPr indent="0" lvl="0" marL="0" rtl="0" algn="ctr">
              <a:spcBef>
                <a:spcPts val="0"/>
              </a:spcBef>
              <a:spcAft>
                <a:spcPts val="0"/>
              </a:spcAft>
              <a:buNone/>
            </a:pPr>
            <a:r>
              <a:rPr lang="en">
                <a:solidFill>
                  <a:schemeClr val="dk1"/>
                </a:solidFill>
              </a:rPr>
              <a:t>yourwebsite.com</a:t>
            </a:r>
            <a:endParaRPr>
              <a:solidFill>
                <a:schemeClr val="dk1"/>
              </a:solidFill>
            </a:endParaRPr>
          </a:p>
        </p:txBody>
      </p:sp>
      <p:sp>
        <p:nvSpPr>
          <p:cNvPr id="1518" name="Google Shape;1518;p60"/>
          <p:cNvSpPr txBox="1"/>
          <p:nvPr/>
        </p:nvSpPr>
        <p:spPr>
          <a:xfrm>
            <a:off x="715100" y="3954225"/>
            <a:ext cx="1828500" cy="48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aleway"/>
                <a:ea typeface="Raleway"/>
                <a:cs typeface="Raleway"/>
                <a:sym typeface="Raleway"/>
              </a:rPr>
              <a:t>Please keep this slide for attribution</a:t>
            </a:r>
            <a:endParaRPr sz="1200">
              <a:solidFill>
                <a:schemeClr val="dk1"/>
              </a:solidFill>
              <a:latin typeface="Raleway"/>
              <a:ea typeface="Raleway"/>
              <a:cs typeface="Raleway"/>
              <a:sym typeface="Raleway"/>
            </a:endParaRPr>
          </a:p>
        </p:txBody>
      </p:sp>
      <p:sp>
        <p:nvSpPr>
          <p:cNvPr id="1519" name="Google Shape;1519;p60"/>
          <p:cNvSpPr txBox="1"/>
          <p:nvPr>
            <p:ph idx="2" type="subTitle"/>
          </p:nvPr>
        </p:nvSpPr>
        <p:spPr>
          <a:xfrm>
            <a:off x="2399325" y="2560950"/>
            <a:ext cx="2195100" cy="74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DO YOU HAVE ANY QUESTIONS?</a:t>
            </a:r>
            <a:endParaRPr/>
          </a:p>
        </p:txBody>
      </p:sp>
      <p:grpSp>
        <p:nvGrpSpPr>
          <p:cNvPr id="1520" name="Google Shape;1520;p60"/>
          <p:cNvGrpSpPr/>
          <p:nvPr/>
        </p:nvGrpSpPr>
        <p:grpSpPr>
          <a:xfrm>
            <a:off x="1081062" y="698391"/>
            <a:ext cx="1096581" cy="1020666"/>
            <a:chOff x="-21322300" y="4077125"/>
            <a:chExt cx="307200" cy="285925"/>
          </a:xfrm>
        </p:grpSpPr>
        <p:sp>
          <p:nvSpPr>
            <p:cNvPr id="1521" name="Google Shape;1521;p60"/>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0"/>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0"/>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0"/>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0"/>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0"/>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0"/>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0"/>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0"/>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0"/>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0"/>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0"/>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60"/>
          <p:cNvGrpSpPr/>
          <p:nvPr/>
        </p:nvGrpSpPr>
        <p:grpSpPr>
          <a:xfrm>
            <a:off x="8041157" y="2178966"/>
            <a:ext cx="387681" cy="387681"/>
            <a:chOff x="4417380" y="1687279"/>
            <a:chExt cx="397907" cy="397907"/>
          </a:xfrm>
        </p:grpSpPr>
        <p:sp>
          <p:nvSpPr>
            <p:cNvPr id="1534" name="Google Shape;1534;p60"/>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0"/>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60"/>
          <p:cNvGrpSpPr/>
          <p:nvPr/>
        </p:nvGrpSpPr>
        <p:grpSpPr>
          <a:xfrm>
            <a:off x="8041225" y="2740716"/>
            <a:ext cx="387681" cy="387681"/>
            <a:chOff x="4933458" y="1687279"/>
            <a:chExt cx="397907" cy="397907"/>
          </a:xfrm>
        </p:grpSpPr>
        <p:sp>
          <p:nvSpPr>
            <p:cNvPr id="1537" name="Google Shape;1537;p60"/>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0"/>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 name="Google Shape;1539;p60"/>
          <p:cNvGrpSpPr/>
          <p:nvPr/>
        </p:nvGrpSpPr>
        <p:grpSpPr>
          <a:xfrm>
            <a:off x="8041142" y="3301051"/>
            <a:ext cx="387681" cy="387661"/>
            <a:chOff x="266768" y="1721375"/>
            <a:chExt cx="397907" cy="397887"/>
          </a:xfrm>
        </p:grpSpPr>
        <p:sp>
          <p:nvSpPr>
            <p:cNvPr id="1540" name="Google Shape;1540;p6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60"/>
          <p:cNvGrpSpPr/>
          <p:nvPr/>
        </p:nvGrpSpPr>
        <p:grpSpPr>
          <a:xfrm>
            <a:off x="715748" y="2740018"/>
            <a:ext cx="387661" cy="387661"/>
            <a:chOff x="1379798" y="1723250"/>
            <a:chExt cx="397887" cy="397887"/>
          </a:xfrm>
        </p:grpSpPr>
        <p:sp>
          <p:nvSpPr>
            <p:cNvPr id="1543" name="Google Shape;1543;p6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60"/>
          <p:cNvGrpSpPr/>
          <p:nvPr/>
        </p:nvGrpSpPr>
        <p:grpSpPr>
          <a:xfrm>
            <a:off x="715759" y="2178989"/>
            <a:ext cx="387641" cy="387661"/>
            <a:chOff x="864491" y="1723250"/>
            <a:chExt cx="397866" cy="397887"/>
          </a:xfrm>
        </p:grpSpPr>
        <p:sp>
          <p:nvSpPr>
            <p:cNvPr id="1548" name="Google Shape;1548;p6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60"/>
          <p:cNvGrpSpPr/>
          <p:nvPr/>
        </p:nvGrpSpPr>
        <p:grpSpPr>
          <a:xfrm>
            <a:off x="715094" y="3301048"/>
            <a:ext cx="388966" cy="388966"/>
            <a:chOff x="1190625" y="238125"/>
            <a:chExt cx="5235075" cy="5235075"/>
          </a:xfrm>
        </p:grpSpPr>
        <p:sp>
          <p:nvSpPr>
            <p:cNvPr id="1552" name="Google Shape;1552;p60"/>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0"/>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 name="Google Shape;1554;p60"/>
          <p:cNvGrpSpPr/>
          <p:nvPr/>
        </p:nvGrpSpPr>
        <p:grpSpPr>
          <a:xfrm>
            <a:off x="-9300" y="546475"/>
            <a:ext cx="9180300" cy="4799625"/>
            <a:chOff x="-9300" y="546475"/>
            <a:chExt cx="9180300" cy="4799625"/>
          </a:xfrm>
        </p:grpSpPr>
        <p:cxnSp>
          <p:nvCxnSpPr>
            <p:cNvPr id="1555" name="Google Shape;1555;p60"/>
            <p:cNvCxnSpPr/>
            <p:nvPr/>
          </p:nvCxnSpPr>
          <p:spPr>
            <a:xfrm>
              <a:off x="2643550" y="546475"/>
              <a:ext cx="0" cy="1544400"/>
            </a:xfrm>
            <a:prstGeom prst="straightConnector1">
              <a:avLst/>
            </a:prstGeom>
            <a:noFill/>
            <a:ln cap="flat" cmpd="sng" w="9525">
              <a:solidFill>
                <a:srgbClr val="FFFF99"/>
              </a:solidFill>
              <a:prstDash val="dash"/>
              <a:round/>
              <a:headEnd len="med" w="med" type="none"/>
              <a:tailEnd len="med" w="med" type="none"/>
            </a:ln>
          </p:spPr>
        </p:cxnSp>
        <p:cxnSp>
          <p:nvCxnSpPr>
            <p:cNvPr id="1556" name="Google Shape;1556;p60"/>
            <p:cNvCxnSpPr/>
            <p:nvPr/>
          </p:nvCxnSpPr>
          <p:spPr>
            <a:xfrm>
              <a:off x="-9300" y="3784288"/>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1557" name="Google Shape;1557;p60"/>
            <p:cNvCxnSpPr/>
            <p:nvPr/>
          </p:nvCxnSpPr>
          <p:spPr>
            <a:xfrm>
              <a:off x="-9300" y="2083363"/>
              <a:ext cx="9180300" cy="0"/>
            </a:xfrm>
            <a:prstGeom prst="straightConnector1">
              <a:avLst/>
            </a:prstGeom>
            <a:noFill/>
            <a:ln cap="flat" cmpd="sng" w="9525">
              <a:solidFill>
                <a:srgbClr val="FFFF99"/>
              </a:solidFill>
              <a:prstDash val="dash"/>
              <a:round/>
              <a:headEnd len="med" w="med" type="none"/>
              <a:tailEnd len="med" w="med" type="none"/>
            </a:ln>
          </p:spPr>
        </p:cxnSp>
        <p:cxnSp>
          <p:nvCxnSpPr>
            <p:cNvPr id="1558" name="Google Shape;1558;p60"/>
            <p:cNvCxnSpPr/>
            <p:nvPr/>
          </p:nvCxnSpPr>
          <p:spPr>
            <a:xfrm>
              <a:off x="2989525" y="3801700"/>
              <a:ext cx="0" cy="1544400"/>
            </a:xfrm>
            <a:prstGeom prst="straightConnector1">
              <a:avLst/>
            </a:prstGeom>
            <a:noFill/>
            <a:ln cap="flat" cmpd="sng" w="9525">
              <a:solidFill>
                <a:srgbClr val="FFFF99"/>
              </a:solidFill>
              <a:prstDash val="dash"/>
              <a:round/>
              <a:headEnd len="med" w="med" type="none"/>
              <a:tailEnd len="med" w="med" type="none"/>
            </a:ln>
          </p:spPr>
        </p:cxnSp>
        <p:cxnSp>
          <p:nvCxnSpPr>
            <p:cNvPr id="1559" name="Google Shape;1559;p60"/>
            <p:cNvCxnSpPr/>
            <p:nvPr/>
          </p:nvCxnSpPr>
          <p:spPr>
            <a:xfrm>
              <a:off x="7443050" y="2075354"/>
              <a:ext cx="0" cy="1724700"/>
            </a:xfrm>
            <a:prstGeom prst="straightConnector1">
              <a:avLst/>
            </a:prstGeom>
            <a:noFill/>
            <a:ln cap="flat" cmpd="sng" w="9525">
              <a:solidFill>
                <a:srgbClr val="FFFF99"/>
              </a:solidFill>
              <a:prstDash val="dash"/>
              <a:round/>
              <a:headEnd len="med" w="med" type="none"/>
              <a:tailEnd len="med" w="med" type="none"/>
            </a:ln>
          </p:spPr>
        </p:cxnSp>
        <p:cxnSp>
          <p:nvCxnSpPr>
            <p:cNvPr id="1560" name="Google Shape;1560;p60"/>
            <p:cNvCxnSpPr/>
            <p:nvPr/>
          </p:nvCxnSpPr>
          <p:spPr>
            <a:xfrm>
              <a:off x="1638325" y="2075354"/>
              <a:ext cx="0" cy="1724700"/>
            </a:xfrm>
            <a:prstGeom prst="straightConnector1">
              <a:avLst/>
            </a:prstGeom>
            <a:noFill/>
            <a:ln cap="flat" cmpd="sng" w="9525">
              <a:solidFill>
                <a:srgbClr val="FFFF99"/>
              </a:solidFill>
              <a:prstDash val="dash"/>
              <a:round/>
              <a:headEnd len="med" w="med" type="none"/>
              <a:tailEnd len="med" w="med" type="none"/>
            </a:ln>
          </p:spPr>
        </p:cxn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4" name="Shape 1564"/>
        <p:cNvGrpSpPr/>
        <p:nvPr/>
      </p:nvGrpSpPr>
      <p:grpSpPr>
        <a:xfrm>
          <a:off x="0" y="0"/>
          <a:ext cx="0" cy="0"/>
          <a:chOff x="0" y="0"/>
          <a:chExt cx="0" cy="0"/>
        </a:xfrm>
      </p:grpSpPr>
      <p:sp>
        <p:nvSpPr>
          <p:cNvPr id="1565" name="Google Shape;1565;p61"/>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66" name="Google Shape;1566;p61"/>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sp>
        <p:nvSpPr>
          <p:cNvPr id="1567" name="Google Shape;1567;p61"/>
          <p:cNvSpPr txBox="1"/>
          <p:nvPr>
            <p:ph type="title"/>
          </p:nvPr>
        </p:nvSpPr>
        <p:spPr>
          <a:xfrm>
            <a:off x="720000" y="5398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568" name="Google Shape;1568;p61"/>
          <p:cNvSpPr txBox="1"/>
          <p:nvPr>
            <p:ph idx="1" type="body"/>
          </p:nvPr>
        </p:nvSpPr>
        <p:spPr>
          <a:xfrm>
            <a:off x="720000" y="1116125"/>
            <a:ext cx="7704000" cy="34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Here’s an assortment of alternative resources whose style fits that of this template: </a:t>
            </a:r>
            <a:endParaRPr sz="1800">
              <a:solidFill>
                <a:schemeClr val="dk1"/>
              </a:solidFill>
            </a:endParaRPr>
          </a:p>
          <a:p>
            <a:pPr indent="0" lvl="0" marL="0" rtl="0" algn="l">
              <a:spcBef>
                <a:spcPts val="1000"/>
              </a:spcBef>
              <a:spcAft>
                <a:spcPts val="0"/>
              </a:spcAft>
              <a:buNone/>
            </a:pPr>
            <a:r>
              <a:rPr lang="en" sz="2500">
                <a:solidFill>
                  <a:schemeClr val="dk1"/>
                </a:solidFill>
                <a:latin typeface="Bodoni Moda"/>
                <a:ea typeface="Bodoni Moda"/>
                <a:cs typeface="Bodoni Moda"/>
                <a:sym typeface="Bodoni Moda"/>
              </a:rPr>
              <a:t>PHOTOS</a:t>
            </a:r>
            <a:endParaRPr sz="2500">
              <a:solidFill>
                <a:schemeClr val="dk1"/>
              </a:solidFill>
              <a:latin typeface="Bodoni Moda"/>
              <a:ea typeface="Bodoni Moda"/>
              <a:cs typeface="Bodoni Moda"/>
              <a:sym typeface="Bodoni Moda"/>
            </a:endParaRPr>
          </a:p>
          <a:p>
            <a:pPr indent="-317500" lvl="0" marL="457200" rtl="0" algn="l">
              <a:spcBef>
                <a:spcPts val="0"/>
              </a:spcBef>
              <a:spcAft>
                <a:spcPts val="0"/>
              </a:spcAft>
              <a:buClr>
                <a:schemeClr val="dk1"/>
              </a:buClr>
              <a:buSzPts val="1400"/>
              <a:buChar char="●"/>
            </a:pPr>
            <a:r>
              <a:rPr lang="en" sz="1400">
                <a:solidFill>
                  <a:schemeClr val="hlink"/>
                </a:solidFill>
                <a:uFill>
                  <a:noFill/>
                </a:uFill>
                <a:hlinkClick r:id="rId3"/>
              </a:rPr>
              <a:t>Palm tree leaves isolated on white background</a:t>
            </a:r>
            <a:endParaRPr sz="1400"/>
          </a:p>
          <a:p>
            <a:pPr indent="-317500" lvl="0" marL="457200" rtl="0" algn="l">
              <a:spcBef>
                <a:spcPts val="0"/>
              </a:spcBef>
              <a:spcAft>
                <a:spcPts val="0"/>
              </a:spcAft>
              <a:buSzPts val="1400"/>
              <a:buChar char="●"/>
            </a:pPr>
            <a:r>
              <a:rPr lang="en" sz="1400">
                <a:solidFill>
                  <a:schemeClr val="hlink"/>
                </a:solidFill>
                <a:uFill>
                  <a:noFill/>
                </a:uFill>
                <a:hlinkClick r:id="rId4"/>
              </a:rPr>
              <a:t>Jungle</a:t>
            </a:r>
            <a:endParaRPr sz="1400"/>
          </a:p>
          <a:p>
            <a:pPr indent="-317500" lvl="0" marL="457200" rtl="0" algn="l">
              <a:spcBef>
                <a:spcPts val="0"/>
              </a:spcBef>
              <a:spcAft>
                <a:spcPts val="0"/>
              </a:spcAft>
              <a:buSzPts val="1400"/>
              <a:buChar char="●"/>
            </a:pPr>
            <a:r>
              <a:rPr lang="en" sz="1400">
                <a:solidFill>
                  <a:schemeClr val="hlink"/>
                </a:solidFill>
                <a:uFill>
                  <a:noFill/>
                </a:uFill>
                <a:hlinkClick r:id="rId5"/>
              </a:rPr>
              <a:t>Animal habitat</a:t>
            </a:r>
            <a:endParaRPr sz="1400"/>
          </a:p>
          <a:p>
            <a:pPr indent="-317500" lvl="0" marL="457200" rtl="0" algn="l">
              <a:spcBef>
                <a:spcPts val="0"/>
              </a:spcBef>
              <a:spcAft>
                <a:spcPts val="0"/>
              </a:spcAft>
              <a:buSzPts val="1400"/>
              <a:buChar char="●"/>
            </a:pPr>
            <a:r>
              <a:rPr lang="en" sz="1400">
                <a:solidFill>
                  <a:schemeClr val="hlink"/>
                </a:solidFill>
                <a:uFill>
                  <a:noFill/>
                </a:uFill>
                <a:hlinkClick r:id="rId6"/>
              </a:rPr>
              <a:t>Moss on tree trunk in tropical rainforest</a:t>
            </a:r>
            <a:endParaRPr sz="1400"/>
          </a:p>
          <a:p>
            <a:pPr indent="-317500" lvl="0" marL="457200" rtl="0" algn="l">
              <a:spcBef>
                <a:spcPts val="0"/>
              </a:spcBef>
              <a:spcAft>
                <a:spcPts val="0"/>
              </a:spcAft>
              <a:buSzPts val="1400"/>
              <a:buChar char="●"/>
            </a:pPr>
            <a:r>
              <a:rPr lang="en" sz="1400">
                <a:solidFill>
                  <a:schemeClr val="hlink"/>
                </a:solidFill>
                <a:uFill>
                  <a:noFill/>
                </a:uFill>
                <a:hlinkClick r:id="rId7"/>
              </a:rPr>
              <a:t>Beautiful path with coconuts trees</a:t>
            </a:r>
            <a:endParaRPr sz="1400"/>
          </a:p>
          <a:p>
            <a:pPr indent="-317500" lvl="0" marL="457200" rtl="0" algn="l">
              <a:spcBef>
                <a:spcPts val="0"/>
              </a:spcBef>
              <a:spcAft>
                <a:spcPts val="0"/>
              </a:spcAft>
              <a:buSzPts val="1400"/>
              <a:buChar char="●"/>
            </a:pPr>
            <a:r>
              <a:rPr lang="en" sz="1400">
                <a:solidFill>
                  <a:schemeClr val="hlink"/>
                </a:solidFill>
                <a:uFill>
                  <a:noFill/>
                </a:uFill>
                <a:hlinkClick r:id="rId8"/>
              </a:rPr>
              <a:t>Close-up of green palm tree leaves</a:t>
            </a:r>
            <a:endParaRPr sz="1400"/>
          </a:p>
          <a:p>
            <a:pPr indent="-317500" lvl="0" marL="457200" rtl="0" algn="l">
              <a:spcBef>
                <a:spcPts val="0"/>
              </a:spcBef>
              <a:spcAft>
                <a:spcPts val="0"/>
              </a:spcAft>
              <a:buSzPts val="1400"/>
              <a:buChar char="●"/>
            </a:pPr>
            <a:r>
              <a:rPr lang="en" sz="1400">
                <a:solidFill>
                  <a:schemeClr val="hlink"/>
                </a:solidFill>
                <a:uFill>
                  <a:noFill/>
                </a:uFill>
                <a:hlinkClick r:id="rId9"/>
              </a:rPr>
              <a:t>Tropical hawaii landscape with palm trees</a:t>
            </a:r>
            <a:endParaRPr sz="1400"/>
          </a:p>
          <a:p>
            <a:pPr indent="-317500" lvl="0" marL="457200" rtl="0" algn="l">
              <a:spcBef>
                <a:spcPts val="0"/>
              </a:spcBef>
              <a:spcAft>
                <a:spcPts val="0"/>
              </a:spcAft>
              <a:buSzPts val="1400"/>
              <a:buChar char="●"/>
            </a:pPr>
            <a:r>
              <a:rPr lang="en" sz="1400">
                <a:solidFill>
                  <a:schemeClr val="hlink"/>
                </a:solidFill>
                <a:uFill>
                  <a:noFill/>
                </a:uFill>
                <a:hlinkClick r:id="rId10"/>
              </a:rPr>
              <a:t>Tropical greenery and plants</a:t>
            </a:r>
            <a:endParaRPr sz="14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2" name="Shape 1572"/>
        <p:cNvGrpSpPr/>
        <p:nvPr/>
      </p:nvGrpSpPr>
      <p:grpSpPr>
        <a:xfrm>
          <a:off x="0" y="0"/>
          <a:ext cx="0" cy="0"/>
          <a:chOff x="0" y="0"/>
          <a:chExt cx="0" cy="0"/>
        </a:xfrm>
      </p:grpSpPr>
      <p:sp>
        <p:nvSpPr>
          <p:cNvPr id="1573" name="Google Shape;1573;p62"/>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4" name="Google Shape;1574;p62"/>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sp>
        <p:nvSpPr>
          <p:cNvPr id="1575" name="Google Shape;1575;p62"/>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576" name="Google Shape;1576;p62"/>
          <p:cNvSpPr txBox="1"/>
          <p:nvPr>
            <p:ph idx="1" type="body"/>
          </p:nvPr>
        </p:nvSpPr>
        <p:spPr>
          <a:xfrm>
            <a:off x="720000" y="1120125"/>
            <a:ext cx="3730200" cy="345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Did you like the resources on this template? Get them for free at our other websites:</a:t>
            </a:r>
            <a:endParaRPr sz="1800">
              <a:solidFill>
                <a:schemeClr val="dk1"/>
              </a:solidFill>
              <a:latin typeface="Bebas Neue"/>
              <a:ea typeface="Bebas Neue"/>
              <a:cs typeface="Bebas Neue"/>
              <a:sym typeface="Bebas Neue"/>
            </a:endParaRPr>
          </a:p>
          <a:p>
            <a:pPr indent="0" lvl="0" marL="0" rtl="0" algn="l">
              <a:spcBef>
                <a:spcPts val="1000"/>
              </a:spcBef>
              <a:spcAft>
                <a:spcPts val="0"/>
              </a:spcAft>
              <a:buNone/>
            </a:pPr>
            <a:r>
              <a:rPr lang="en" sz="2500">
                <a:solidFill>
                  <a:schemeClr val="dk1"/>
                </a:solidFill>
                <a:latin typeface="Bodoni Moda"/>
                <a:ea typeface="Bodoni Moda"/>
                <a:cs typeface="Bodoni Moda"/>
                <a:sym typeface="Bodoni Moda"/>
              </a:rPr>
              <a:t>PHOTOS</a:t>
            </a:r>
            <a:endParaRPr sz="2500">
              <a:solidFill>
                <a:schemeClr val="dk1"/>
              </a:solidFill>
              <a:latin typeface="Bodoni Moda"/>
              <a:ea typeface="Bodoni Moda"/>
              <a:cs typeface="Bodoni Moda"/>
              <a:sym typeface="Bodoni Moda"/>
            </a:endParaRPr>
          </a:p>
          <a:p>
            <a:pPr indent="-317500" lvl="0" marL="457200" rtl="0" algn="l">
              <a:lnSpc>
                <a:spcPct val="100000"/>
              </a:lnSpc>
              <a:spcBef>
                <a:spcPts val="0"/>
              </a:spcBef>
              <a:spcAft>
                <a:spcPts val="0"/>
              </a:spcAft>
              <a:buClr>
                <a:schemeClr val="dk1"/>
              </a:buClr>
              <a:buSzPts val="1400"/>
              <a:buChar char="●"/>
            </a:pPr>
            <a:r>
              <a:rPr lang="en" sz="1400">
                <a:solidFill>
                  <a:schemeClr val="hlink"/>
                </a:solidFill>
                <a:uFill>
                  <a:noFill/>
                </a:uFill>
                <a:hlinkClick r:id="rId3"/>
              </a:rPr>
              <a:t>Lonely coconut tree by the seaside</a:t>
            </a:r>
            <a:endParaRPr sz="1400">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hlink"/>
                </a:solidFill>
                <a:uFill>
                  <a:noFill/>
                </a:uFill>
                <a:hlinkClick r:id="rId4"/>
              </a:rPr>
              <a:t>Sun flare on tropical date palm tree</a:t>
            </a:r>
            <a:endParaRPr sz="1400">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hlink"/>
                </a:solidFill>
                <a:uFill>
                  <a:noFill/>
                </a:uFill>
                <a:hlinkClick r:id="rId5"/>
              </a:rPr>
              <a:t>Coconut tree by the sea</a:t>
            </a:r>
            <a:endParaRPr sz="1400">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hlink"/>
                </a:solidFill>
                <a:uFill>
                  <a:noFill/>
                </a:uFill>
                <a:hlinkClick r:id="rId6"/>
              </a:rPr>
              <a:t>Dog walking on tropical landscape</a:t>
            </a:r>
            <a:endParaRPr sz="1400">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hlink"/>
                </a:solidFill>
                <a:uFill>
                  <a:noFill/>
                </a:uFill>
                <a:hlinkClick r:id="rId7"/>
              </a:rPr>
              <a:t>Tropical landscape with palm trees and cacti</a:t>
            </a:r>
            <a:endParaRPr sz="1400">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hlink"/>
                </a:solidFill>
                <a:uFill>
                  <a:noFill/>
                </a:uFill>
                <a:hlinkClick r:id="rId8"/>
              </a:rPr>
              <a:t>Minimal tropical plant composition</a:t>
            </a:r>
            <a:endParaRPr sz="1400"/>
          </a:p>
          <a:p>
            <a:pPr indent="-317500" lvl="0" marL="457200" rtl="0" algn="l">
              <a:lnSpc>
                <a:spcPct val="100000"/>
              </a:lnSpc>
              <a:spcBef>
                <a:spcPts val="0"/>
              </a:spcBef>
              <a:spcAft>
                <a:spcPts val="0"/>
              </a:spcAft>
              <a:buSzPts val="1400"/>
              <a:buChar char="●"/>
            </a:pPr>
            <a:r>
              <a:rPr lang="en" sz="1400">
                <a:solidFill>
                  <a:schemeClr val="hlink"/>
                </a:solidFill>
                <a:uFill>
                  <a:noFill/>
                </a:uFill>
                <a:hlinkClick r:id="rId9"/>
              </a:rPr>
              <a:t>People working as a team company</a:t>
            </a:r>
            <a:endParaRPr sz="1400">
              <a:solidFill>
                <a:schemeClr val="dk1"/>
              </a:solidFill>
            </a:endParaRPr>
          </a:p>
        </p:txBody>
      </p:sp>
      <p:sp>
        <p:nvSpPr>
          <p:cNvPr id="1577" name="Google Shape;1577;p62"/>
          <p:cNvSpPr txBox="1"/>
          <p:nvPr>
            <p:ph idx="2" type="body"/>
          </p:nvPr>
        </p:nvSpPr>
        <p:spPr>
          <a:xfrm>
            <a:off x="4693800" y="1120125"/>
            <a:ext cx="3730200" cy="3456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uFill>
                  <a:noFill/>
                </a:uFill>
                <a:hlinkClick r:id="rId10"/>
              </a:rPr>
              <a:t>Top view 3d green palm leaves composition</a:t>
            </a:r>
            <a:endParaRPr/>
          </a:p>
          <a:p>
            <a:pPr indent="-317500" lvl="0" marL="457200" rtl="0" algn="l">
              <a:spcBef>
                <a:spcPts val="0"/>
              </a:spcBef>
              <a:spcAft>
                <a:spcPts val="0"/>
              </a:spcAft>
              <a:buSzPts val="1400"/>
              <a:buChar char="●"/>
            </a:pPr>
            <a:r>
              <a:rPr lang="en">
                <a:uFill>
                  <a:noFill/>
                </a:uFill>
                <a:hlinkClick r:id="rId11"/>
              </a:rPr>
              <a:t>High palms and wonderful sky with clouds at sunset</a:t>
            </a:r>
            <a:endParaRPr/>
          </a:p>
          <a:p>
            <a:pPr indent="-317500" lvl="0" marL="457200" rtl="0" algn="l">
              <a:spcBef>
                <a:spcPts val="0"/>
              </a:spcBef>
              <a:spcAft>
                <a:spcPts val="0"/>
              </a:spcAft>
              <a:buSzPts val="1400"/>
              <a:buChar char="●"/>
            </a:pPr>
            <a:r>
              <a:rPr lang="en">
                <a:uFill>
                  <a:noFill/>
                </a:uFill>
                <a:hlinkClick r:id="rId12"/>
              </a:rPr>
              <a:t>Close-up of green palm tree against blue sky</a:t>
            </a:r>
            <a:endParaRPr/>
          </a:p>
          <a:p>
            <a:pPr indent="-317500" lvl="0" marL="457200" rtl="0" algn="l">
              <a:spcBef>
                <a:spcPts val="0"/>
              </a:spcBef>
              <a:spcAft>
                <a:spcPts val="0"/>
              </a:spcAft>
              <a:buSzPts val="1400"/>
              <a:buChar char="●"/>
            </a:pPr>
            <a:r>
              <a:rPr lang="en">
                <a:uFill>
                  <a:noFill/>
                </a:uFill>
                <a:hlinkClick r:id="rId13"/>
              </a:rPr>
              <a:t>Medium shot woman with painting brush</a:t>
            </a:r>
            <a:endParaRPr/>
          </a:p>
          <a:p>
            <a:pPr indent="-317500" lvl="0" marL="457200" rtl="0" algn="l">
              <a:spcBef>
                <a:spcPts val="0"/>
              </a:spcBef>
              <a:spcAft>
                <a:spcPts val="0"/>
              </a:spcAft>
              <a:buSzPts val="1400"/>
              <a:buChar char="●"/>
            </a:pPr>
            <a:r>
              <a:rPr lang="en">
                <a:uFill>
                  <a:noFill/>
                </a:uFill>
                <a:hlinkClick r:id="rId14"/>
              </a:rPr>
              <a:t>Colleagues working together on project</a:t>
            </a:r>
            <a:endParaRPr/>
          </a:p>
          <a:p>
            <a:pPr indent="-317500" lvl="0" marL="457200" rtl="0" algn="l">
              <a:spcBef>
                <a:spcPts val="0"/>
              </a:spcBef>
              <a:spcAft>
                <a:spcPts val="0"/>
              </a:spcAft>
              <a:buSzPts val="1400"/>
              <a:buChar char="●"/>
            </a:pPr>
            <a:r>
              <a:rPr lang="en">
                <a:uFill>
                  <a:noFill/>
                </a:uFill>
                <a:hlinkClick r:id="rId15"/>
              </a:rPr>
              <a:t>Colleagues working together on project</a:t>
            </a:r>
            <a:endParaRPr/>
          </a:p>
          <a:p>
            <a:pPr indent="-317500" lvl="0" marL="457200" rtl="0" algn="l">
              <a:spcBef>
                <a:spcPts val="0"/>
              </a:spcBef>
              <a:spcAft>
                <a:spcPts val="0"/>
              </a:spcAft>
              <a:buSzPts val="1400"/>
              <a:buChar char="●"/>
            </a:pPr>
            <a:r>
              <a:rPr lang="en">
                <a:uFill>
                  <a:noFill/>
                </a:uFill>
                <a:hlinkClick r:id="rId16"/>
              </a:rPr>
              <a:t>Teacher holding english class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81" name="Shape 1581"/>
        <p:cNvGrpSpPr/>
        <p:nvPr/>
      </p:nvGrpSpPr>
      <p:grpSpPr>
        <a:xfrm>
          <a:off x="0" y="0"/>
          <a:ext cx="0" cy="0"/>
          <a:chOff x="0" y="0"/>
          <a:chExt cx="0" cy="0"/>
        </a:xfrm>
      </p:grpSpPr>
      <p:sp>
        <p:nvSpPr>
          <p:cNvPr id="1582" name="Google Shape;1582;p6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583" name="Google Shape;1583;p6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584" name="Google Shape;1584;p63"/>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88" name="Shape 1588"/>
        <p:cNvGrpSpPr/>
        <p:nvPr/>
      </p:nvGrpSpPr>
      <p:grpSpPr>
        <a:xfrm>
          <a:off x="0" y="0"/>
          <a:ext cx="0" cy="0"/>
          <a:chOff x="0" y="0"/>
          <a:chExt cx="0" cy="0"/>
        </a:xfrm>
      </p:grpSpPr>
      <p:sp>
        <p:nvSpPr>
          <p:cNvPr id="1589" name="Google Shape;1589;p64"/>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590" name="Google Shape;1590;p6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1591" name="Google Shape;1591;p6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5" name="Shape 1595"/>
        <p:cNvGrpSpPr/>
        <p:nvPr/>
      </p:nvGrpSpPr>
      <p:grpSpPr>
        <a:xfrm>
          <a:off x="0" y="0"/>
          <a:ext cx="0" cy="0"/>
          <a:chOff x="0" y="0"/>
          <a:chExt cx="0" cy="0"/>
        </a:xfrm>
      </p:grpSpPr>
      <p:sp>
        <p:nvSpPr>
          <p:cNvPr id="1596" name="Google Shape;1596;p65"/>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1597" name="Google Shape;1597;p65"/>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Bodoni Moda</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https://fonts.google.com/specimen/Bodoni+Moda</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Raleway</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https://fonts.google.com/specimen/Raleway</a:t>
            </a:r>
            <a:r>
              <a:rPr lang="en" sz="1100">
                <a:solidFill>
                  <a:schemeClr val="lt1"/>
                </a:solidFill>
              </a:rPr>
              <a:t>)</a:t>
            </a:r>
            <a:endParaRPr sz="1100">
              <a:solidFill>
                <a:schemeClr val="lt1"/>
              </a:solidFill>
            </a:endParaRPr>
          </a:p>
        </p:txBody>
      </p:sp>
      <p:sp>
        <p:nvSpPr>
          <p:cNvPr id="1598" name="Google Shape;1598;p65"/>
          <p:cNvSpPr/>
          <p:nvPr/>
        </p:nvSpPr>
        <p:spPr>
          <a:xfrm>
            <a:off x="2603313" y="2988225"/>
            <a:ext cx="791400" cy="754200"/>
          </a:xfrm>
          <a:prstGeom prst="roundRect">
            <a:avLst>
              <a:gd fmla="val 16667" name="adj"/>
            </a:avLst>
          </a:prstGeom>
          <a:solidFill>
            <a:srgbClr val="5959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5"/>
          <p:cNvSpPr/>
          <p:nvPr/>
        </p:nvSpPr>
        <p:spPr>
          <a:xfrm>
            <a:off x="3665132" y="2988225"/>
            <a:ext cx="791400" cy="754200"/>
          </a:xfrm>
          <a:prstGeom prst="roundRect">
            <a:avLst>
              <a:gd fmla="val 16667" name="adj"/>
            </a:avLst>
          </a:prstGeom>
          <a:solidFill>
            <a:srgbClr val="9E9E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5"/>
          <p:cNvSpPr/>
          <p:nvPr/>
        </p:nvSpPr>
        <p:spPr>
          <a:xfrm>
            <a:off x="4726952" y="2988225"/>
            <a:ext cx="791400" cy="754200"/>
          </a:xfrm>
          <a:prstGeom prst="roundRect">
            <a:avLst>
              <a:gd fmla="val 16667" name="adj"/>
            </a:avLst>
          </a:prstGeom>
          <a:solidFill>
            <a:srgbClr val="A6CBC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5"/>
          <p:cNvSpPr txBox="1"/>
          <p:nvPr/>
        </p:nvSpPr>
        <p:spPr>
          <a:xfrm>
            <a:off x="26033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#595959</a:t>
            </a:r>
            <a:endParaRPr sz="1000">
              <a:solidFill>
                <a:srgbClr val="FFFFFF"/>
              </a:solidFill>
            </a:endParaRPr>
          </a:p>
        </p:txBody>
      </p:sp>
      <p:sp>
        <p:nvSpPr>
          <p:cNvPr id="1602" name="Google Shape;1602;p65"/>
          <p:cNvSpPr txBox="1"/>
          <p:nvPr/>
        </p:nvSpPr>
        <p:spPr>
          <a:xfrm>
            <a:off x="36651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#9e9e9e</a:t>
            </a:r>
            <a:endParaRPr sz="1000">
              <a:solidFill>
                <a:srgbClr val="FFFFFF"/>
              </a:solidFill>
            </a:endParaRPr>
          </a:p>
        </p:txBody>
      </p:sp>
      <p:sp>
        <p:nvSpPr>
          <p:cNvPr id="1603" name="Google Shape;1603;p65"/>
          <p:cNvSpPr txBox="1"/>
          <p:nvPr/>
        </p:nvSpPr>
        <p:spPr>
          <a:xfrm>
            <a:off x="47269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#a6cbc2</a:t>
            </a:r>
            <a:endParaRPr sz="1000">
              <a:solidFill>
                <a:srgbClr val="FFFFFF"/>
              </a:solidFill>
            </a:endParaRPr>
          </a:p>
        </p:txBody>
      </p:sp>
      <p:sp>
        <p:nvSpPr>
          <p:cNvPr id="1604" name="Google Shape;1604;p65"/>
          <p:cNvSpPr/>
          <p:nvPr/>
        </p:nvSpPr>
        <p:spPr>
          <a:xfrm>
            <a:off x="5788788" y="2988225"/>
            <a:ext cx="791400" cy="754200"/>
          </a:xfrm>
          <a:prstGeom prst="roundRect">
            <a:avLst>
              <a:gd fmla="val 16667" name="adj"/>
            </a:avLst>
          </a:prstGeom>
          <a:solidFill>
            <a:srgbClr val="E7E7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5"/>
          <p:cNvSpPr txBox="1"/>
          <p:nvPr/>
        </p:nvSpPr>
        <p:spPr>
          <a:xfrm>
            <a:off x="57887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#e7e77c</a:t>
            </a:r>
            <a:endParaRPr sz="1000">
              <a:solidFill>
                <a:schemeClr val="dk1"/>
              </a:solidFill>
            </a:endParaRPr>
          </a:p>
        </p:txBody>
      </p:sp>
      <p:sp>
        <p:nvSpPr>
          <p:cNvPr id="1606" name="Google Shape;1606;p65"/>
          <p:cNvSpPr/>
          <p:nvPr/>
        </p:nvSpPr>
        <p:spPr>
          <a:xfrm>
            <a:off x="3665132" y="3919325"/>
            <a:ext cx="791400" cy="754200"/>
          </a:xfrm>
          <a:prstGeom prst="roundRect">
            <a:avLst>
              <a:gd fmla="val 16667" name="adj"/>
            </a:avLst>
          </a:prstGeom>
          <a:solidFill>
            <a:srgbClr val="FDFDB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5"/>
          <p:cNvSpPr/>
          <p:nvPr/>
        </p:nvSpPr>
        <p:spPr>
          <a:xfrm>
            <a:off x="4726952" y="3919325"/>
            <a:ext cx="791400" cy="754200"/>
          </a:xfrm>
          <a:prstGeom prst="roundRect">
            <a:avLst>
              <a:gd fmla="val 16667" name="adj"/>
            </a:avLst>
          </a:prstGeom>
          <a:solidFill>
            <a:srgbClr val="FFFFD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5"/>
          <p:cNvSpPr txBox="1"/>
          <p:nvPr/>
        </p:nvSpPr>
        <p:spPr>
          <a:xfrm>
            <a:off x="366513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#fdfdba</a:t>
            </a:r>
            <a:endParaRPr sz="1000">
              <a:solidFill>
                <a:schemeClr val="dk1"/>
              </a:solidFill>
            </a:endParaRPr>
          </a:p>
        </p:txBody>
      </p:sp>
      <p:sp>
        <p:nvSpPr>
          <p:cNvPr id="1609" name="Google Shape;1609;p65"/>
          <p:cNvSpPr txBox="1"/>
          <p:nvPr/>
        </p:nvSpPr>
        <p:spPr>
          <a:xfrm>
            <a:off x="472696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#ffffdd</a:t>
            </a:r>
            <a:endParaRPr sz="1000">
              <a:solidFill>
                <a:schemeClr val="dk1"/>
              </a:solidFill>
            </a:endParaRPr>
          </a:p>
        </p:txBody>
      </p:sp>
      <p:sp>
        <p:nvSpPr>
          <p:cNvPr id="1610" name="Google Shape;1610;p65"/>
          <p:cNvSpPr/>
          <p:nvPr/>
        </p:nvSpPr>
        <p:spPr>
          <a:xfrm>
            <a:off x="5788788" y="39193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5"/>
          <p:cNvSpPr txBox="1"/>
          <p:nvPr/>
        </p:nvSpPr>
        <p:spPr>
          <a:xfrm>
            <a:off x="578878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612" name="Google Shape;1612;p65"/>
          <p:cNvSpPr/>
          <p:nvPr/>
        </p:nvSpPr>
        <p:spPr>
          <a:xfrm>
            <a:off x="2603313" y="3919325"/>
            <a:ext cx="791400" cy="754200"/>
          </a:xfrm>
          <a:prstGeom prst="roundRect">
            <a:avLst>
              <a:gd fmla="val 16667" name="adj"/>
            </a:avLst>
          </a:prstGeom>
          <a:solidFill>
            <a:srgbClr val="FFFF9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5"/>
          <p:cNvSpPr txBox="1"/>
          <p:nvPr/>
        </p:nvSpPr>
        <p:spPr>
          <a:xfrm>
            <a:off x="260331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#ffff99</a:t>
            </a:r>
            <a:endParaRPr sz="1000">
              <a:solidFill>
                <a:schemeClr val="dk1"/>
              </a:solidFill>
            </a:endParaRPr>
          </a:p>
        </p:txBody>
      </p:sp>
      <p:sp>
        <p:nvSpPr>
          <p:cNvPr id="1614" name="Google Shape;1614;p6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18" name="Shape 1618"/>
        <p:cNvGrpSpPr/>
        <p:nvPr/>
      </p:nvGrpSpPr>
      <p:grpSpPr>
        <a:xfrm>
          <a:off x="0" y="0"/>
          <a:ext cx="0" cy="0"/>
          <a:chOff x="0" y="0"/>
          <a:chExt cx="0" cy="0"/>
        </a:xfrm>
      </p:grpSpPr>
      <p:sp>
        <p:nvSpPr>
          <p:cNvPr id="1619" name="Google Shape;1619;p66"/>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1620" name="Google Shape;1620;p6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621" name="Google Shape;1621;p66"/>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1622" name="Google Shape;1622;p6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623" name="Google Shape;1623;p6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624" name="Google Shape;1624;p6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625" name="Google Shape;1625;p6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626" name="Google Shape;1626;p66"/>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1627" name="Google Shape;1627;p66"/>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1628" name="Google Shape;1628;p66"/>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1629" name="Google Shape;1629;p66"/>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1630" name="Google Shape;1630;p6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34" name="Shape 1634"/>
        <p:cNvGrpSpPr/>
        <p:nvPr/>
      </p:nvGrpSpPr>
      <p:grpSpPr>
        <a:xfrm>
          <a:off x="0" y="0"/>
          <a:ext cx="0" cy="0"/>
          <a:chOff x="0" y="0"/>
          <a:chExt cx="0" cy="0"/>
        </a:xfrm>
      </p:grpSpPr>
      <p:grpSp>
        <p:nvGrpSpPr>
          <p:cNvPr id="1635" name="Google Shape;1635;p67"/>
          <p:cNvGrpSpPr/>
          <p:nvPr/>
        </p:nvGrpSpPr>
        <p:grpSpPr>
          <a:xfrm>
            <a:off x="5082708" y="3095784"/>
            <a:ext cx="442841" cy="514271"/>
            <a:chOff x="4727025" y="1332775"/>
            <a:chExt cx="59900" cy="69625"/>
          </a:xfrm>
        </p:grpSpPr>
        <p:sp>
          <p:nvSpPr>
            <p:cNvPr id="1636" name="Google Shape;1636;p6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 name="Google Shape;1638;p67"/>
          <p:cNvGrpSpPr/>
          <p:nvPr/>
        </p:nvGrpSpPr>
        <p:grpSpPr>
          <a:xfrm>
            <a:off x="5758025" y="2343272"/>
            <a:ext cx="500909" cy="500899"/>
            <a:chOff x="4820425" y="1329900"/>
            <a:chExt cx="70175" cy="70350"/>
          </a:xfrm>
        </p:grpSpPr>
        <p:sp>
          <p:nvSpPr>
            <p:cNvPr id="1639" name="Google Shape;1639;p6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67"/>
          <p:cNvGrpSpPr/>
          <p:nvPr/>
        </p:nvGrpSpPr>
        <p:grpSpPr>
          <a:xfrm>
            <a:off x="6410648" y="2355062"/>
            <a:ext cx="538135" cy="493119"/>
            <a:chOff x="4903200" y="1331525"/>
            <a:chExt cx="73575" cy="67425"/>
          </a:xfrm>
        </p:grpSpPr>
        <p:sp>
          <p:nvSpPr>
            <p:cNvPr id="1644" name="Google Shape;1644;p6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45" name="Google Shape;1645;p6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 name="Google Shape;1646;p67"/>
          <p:cNvGrpSpPr/>
          <p:nvPr/>
        </p:nvGrpSpPr>
        <p:grpSpPr>
          <a:xfrm>
            <a:off x="5670599" y="3097040"/>
            <a:ext cx="544563" cy="511895"/>
            <a:chOff x="4815575" y="1416800"/>
            <a:chExt cx="73750" cy="71400"/>
          </a:xfrm>
        </p:grpSpPr>
        <p:sp>
          <p:nvSpPr>
            <p:cNvPr id="1647" name="Google Shape;1647;p6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67"/>
          <p:cNvGrpSpPr/>
          <p:nvPr/>
        </p:nvGrpSpPr>
        <p:grpSpPr>
          <a:xfrm>
            <a:off x="6367224" y="3096746"/>
            <a:ext cx="602914" cy="512477"/>
            <a:chOff x="4902475" y="1418875"/>
            <a:chExt cx="74500" cy="63775"/>
          </a:xfrm>
        </p:grpSpPr>
        <p:sp>
          <p:nvSpPr>
            <p:cNvPr id="1651" name="Google Shape;1651;p6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 name="Google Shape;1653;p67"/>
          <p:cNvGrpSpPr/>
          <p:nvPr/>
        </p:nvGrpSpPr>
        <p:grpSpPr>
          <a:xfrm>
            <a:off x="5783096" y="3835985"/>
            <a:ext cx="515391" cy="525699"/>
            <a:chOff x="4818100" y="1507675"/>
            <a:chExt cx="71225" cy="71625"/>
          </a:xfrm>
        </p:grpSpPr>
        <p:sp>
          <p:nvSpPr>
            <p:cNvPr id="1654" name="Google Shape;1654;p6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67"/>
          <p:cNvGrpSpPr/>
          <p:nvPr/>
        </p:nvGrpSpPr>
        <p:grpSpPr>
          <a:xfrm>
            <a:off x="5121199" y="3857517"/>
            <a:ext cx="522956" cy="489869"/>
            <a:chOff x="4721450" y="1509475"/>
            <a:chExt cx="79350" cy="74325"/>
          </a:xfrm>
        </p:grpSpPr>
        <p:sp>
          <p:nvSpPr>
            <p:cNvPr id="1659" name="Google Shape;1659;p6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 name="Google Shape;1663;p67"/>
          <p:cNvGrpSpPr/>
          <p:nvPr/>
        </p:nvGrpSpPr>
        <p:grpSpPr>
          <a:xfrm>
            <a:off x="6444441" y="3837269"/>
            <a:ext cx="525704" cy="535436"/>
            <a:chOff x="4906800" y="1507500"/>
            <a:chExt cx="70350" cy="71075"/>
          </a:xfrm>
        </p:grpSpPr>
        <p:sp>
          <p:nvSpPr>
            <p:cNvPr id="1664" name="Google Shape;1664;p6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 name="Google Shape;1669;p67"/>
          <p:cNvGrpSpPr/>
          <p:nvPr/>
        </p:nvGrpSpPr>
        <p:grpSpPr>
          <a:xfrm>
            <a:off x="4477263" y="2343250"/>
            <a:ext cx="508054" cy="508095"/>
            <a:chOff x="3736598" y="2170606"/>
            <a:chExt cx="404889" cy="404889"/>
          </a:xfrm>
        </p:grpSpPr>
        <p:sp>
          <p:nvSpPr>
            <p:cNvPr id="1670" name="Google Shape;1670;p6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 name="Google Shape;1674;p67"/>
          <p:cNvGrpSpPr/>
          <p:nvPr/>
        </p:nvGrpSpPr>
        <p:grpSpPr>
          <a:xfrm>
            <a:off x="3765303" y="2343345"/>
            <a:ext cx="575790" cy="507904"/>
            <a:chOff x="3161917" y="2170682"/>
            <a:chExt cx="458870" cy="404737"/>
          </a:xfrm>
        </p:grpSpPr>
        <p:sp>
          <p:nvSpPr>
            <p:cNvPr id="1675" name="Google Shape;1675;p6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76" name="Google Shape;1676;p6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 name="Google Shape;1678;p67"/>
          <p:cNvGrpSpPr/>
          <p:nvPr/>
        </p:nvGrpSpPr>
        <p:grpSpPr>
          <a:xfrm>
            <a:off x="3792833" y="3103717"/>
            <a:ext cx="520730" cy="498567"/>
            <a:chOff x="3179914" y="2889488"/>
            <a:chExt cx="422876" cy="404911"/>
          </a:xfrm>
        </p:grpSpPr>
        <p:sp>
          <p:nvSpPr>
            <p:cNvPr id="1679" name="Google Shape;1679;p6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 name="Google Shape;1685;p67"/>
          <p:cNvGrpSpPr/>
          <p:nvPr/>
        </p:nvGrpSpPr>
        <p:grpSpPr>
          <a:xfrm>
            <a:off x="4421513" y="3103677"/>
            <a:ext cx="516145" cy="498648"/>
            <a:chOff x="3729467" y="2889422"/>
            <a:chExt cx="419153" cy="404977"/>
          </a:xfrm>
        </p:grpSpPr>
        <p:sp>
          <p:nvSpPr>
            <p:cNvPr id="1686" name="Google Shape;1686;p6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3" name="Google Shape;1693;p6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7" name="Google Shape;1697;p67"/>
          <p:cNvGrpSpPr/>
          <p:nvPr/>
        </p:nvGrpSpPr>
        <p:grpSpPr>
          <a:xfrm>
            <a:off x="7141841" y="2550562"/>
            <a:ext cx="166473" cy="141497"/>
            <a:chOff x="4660325" y="1866850"/>
            <a:chExt cx="68350" cy="58100"/>
          </a:xfrm>
        </p:grpSpPr>
        <p:sp>
          <p:nvSpPr>
            <p:cNvPr id="1698" name="Google Shape;1698;p6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 name="Google Shape;1700;p67"/>
          <p:cNvGrpSpPr/>
          <p:nvPr/>
        </p:nvGrpSpPr>
        <p:grpSpPr>
          <a:xfrm>
            <a:off x="7451186" y="2576286"/>
            <a:ext cx="162515" cy="90049"/>
            <a:chOff x="4791775" y="1877500"/>
            <a:chExt cx="66725" cy="36975"/>
          </a:xfrm>
        </p:grpSpPr>
        <p:sp>
          <p:nvSpPr>
            <p:cNvPr id="1701" name="Google Shape;1701;p6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67"/>
          <p:cNvGrpSpPr/>
          <p:nvPr/>
        </p:nvGrpSpPr>
        <p:grpSpPr>
          <a:xfrm>
            <a:off x="7772899" y="2576286"/>
            <a:ext cx="144979" cy="90049"/>
            <a:chOff x="4923925" y="1877500"/>
            <a:chExt cx="59525" cy="36975"/>
          </a:xfrm>
        </p:grpSpPr>
        <p:sp>
          <p:nvSpPr>
            <p:cNvPr id="1704" name="Google Shape;1704;p6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67"/>
          <p:cNvGrpSpPr/>
          <p:nvPr/>
        </p:nvGrpSpPr>
        <p:grpSpPr>
          <a:xfrm>
            <a:off x="8067390" y="2558477"/>
            <a:ext cx="141447" cy="125667"/>
            <a:chOff x="5058450" y="1870100"/>
            <a:chExt cx="58075" cy="51600"/>
          </a:xfrm>
        </p:grpSpPr>
        <p:sp>
          <p:nvSpPr>
            <p:cNvPr id="1707" name="Google Shape;1707;p6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 name="Google Shape;1709;p67"/>
          <p:cNvGrpSpPr/>
          <p:nvPr/>
        </p:nvGrpSpPr>
        <p:grpSpPr>
          <a:xfrm>
            <a:off x="7481905" y="2980885"/>
            <a:ext cx="101077" cy="107645"/>
            <a:chOff x="4811425" y="2065025"/>
            <a:chExt cx="41500" cy="44200"/>
          </a:xfrm>
        </p:grpSpPr>
        <p:sp>
          <p:nvSpPr>
            <p:cNvPr id="1710" name="Google Shape;1710;p6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 name="Google Shape;1712;p67"/>
          <p:cNvGrpSpPr/>
          <p:nvPr/>
        </p:nvGrpSpPr>
        <p:grpSpPr>
          <a:xfrm>
            <a:off x="7774342" y="2981098"/>
            <a:ext cx="120867" cy="107218"/>
            <a:chOff x="4929875" y="2065025"/>
            <a:chExt cx="49625" cy="44025"/>
          </a:xfrm>
        </p:grpSpPr>
        <p:sp>
          <p:nvSpPr>
            <p:cNvPr id="1713" name="Google Shape;1713;p6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67"/>
          <p:cNvGrpSpPr/>
          <p:nvPr/>
        </p:nvGrpSpPr>
        <p:grpSpPr>
          <a:xfrm>
            <a:off x="8103011" y="2984112"/>
            <a:ext cx="70206" cy="101191"/>
            <a:chOff x="5083925" y="2066350"/>
            <a:chExt cx="28825" cy="41550"/>
          </a:xfrm>
        </p:grpSpPr>
        <p:sp>
          <p:nvSpPr>
            <p:cNvPr id="1716" name="Google Shape;1716;p6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67"/>
          <p:cNvGrpSpPr/>
          <p:nvPr/>
        </p:nvGrpSpPr>
        <p:grpSpPr>
          <a:xfrm>
            <a:off x="7134565" y="2999759"/>
            <a:ext cx="181026" cy="69896"/>
            <a:chOff x="4659775" y="2072775"/>
            <a:chExt cx="74325" cy="28700"/>
          </a:xfrm>
        </p:grpSpPr>
        <p:sp>
          <p:nvSpPr>
            <p:cNvPr id="1719" name="Google Shape;1719;p6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67"/>
          <p:cNvGrpSpPr/>
          <p:nvPr/>
        </p:nvGrpSpPr>
        <p:grpSpPr>
          <a:xfrm>
            <a:off x="8054421" y="2790324"/>
            <a:ext cx="167387" cy="89197"/>
            <a:chOff x="4662475" y="1976500"/>
            <a:chExt cx="68725" cy="36625"/>
          </a:xfrm>
        </p:grpSpPr>
        <p:sp>
          <p:nvSpPr>
            <p:cNvPr id="1723" name="Google Shape;1723;p6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 name="Google Shape;1726;p67"/>
          <p:cNvGrpSpPr/>
          <p:nvPr/>
        </p:nvGrpSpPr>
        <p:grpSpPr>
          <a:xfrm>
            <a:off x="7751326" y="2793764"/>
            <a:ext cx="166899" cy="82317"/>
            <a:chOff x="4920150" y="1977875"/>
            <a:chExt cx="68525" cy="33800"/>
          </a:xfrm>
        </p:grpSpPr>
        <p:sp>
          <p:nvSpPr>
            <p:cNvPr id="1727" name="Google Shape;1727;p6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67"/>
          <p:cNvGrpSpPr/>
          <p:nvPr/>
        </p:nvGrpSpPr>
        <p:grpSpPr>
          <a:xfrm>
            <a:off x="7162483" y="3197682"/>
            <a:ext cx="125190" cy="127859"/>
            <a:chOff x="4676550" y="2160575"/>
            <a:chExt cx="51400" cy="52500"/>
          </a:xfrm>
        </p:grpSpPr>
        <p:sp>
          <p:nvSpPr>
            <p:cNvPr id="1731" name="Google Shape;1731;p6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67"/>
          <p:cNvGrpSpPr/>
          <p:nvPr/>
        </p:nvGrpSpPr>
        <p:grpSpPr>
          <a:xfrm>
            <a:off x="7459741" y="3204714"/>
            <a:ext cx="145405" cy="113794"/>
            <a:chOff x="4768325" y="2163475"/>
            <a:chExt cx="59700" cy="46725"/>
          </a:xfrm>
        </p:grpSpPr>
        <p:sp>
          <p:nvSpPr>
            <p:cNvPr id="1735" name="Google Shape;1735;p6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7" name="Google Shape;1737;p6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3" name="Google Shape;1743;p67"/>
          <p:cNvGrpSpPr/>
          <p:nvPr/>
        </p:nvGrpSpPr>
        <p:grpSpPr>
          <a:xfrm>
            <a:off x="7476059" y="3459808"/>
            <a:ext cx="112768" cy="106853"/>
            <a:chOff x="4768575" y="2253950"/>
            <a:chExt cx="46300" cy="43875"/>
          </a:xfrm>
        </p:grpSpPr>
        <p:sp>
          <p:nvSpPr>
            <p:cNvPr id="1744" name="Google Shape;1744;p6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 name="Google Shape;1746;p67"/>
          <p:cNvGrpSpPr/>
          <p:nvPr/>
        </p:nvGrpSpPr>
        <p:grpSpPr>
          <a:xfrm>
            <a:off x="7775682" y="3948834"/>
            <a:ext cx="118187" cy="146246"/>
            <a:chOff x="4960900" y="2433225"/>
            <a:chExt cx="48525" cy="60050"/>
          </a:xfrm>
        </p:grpSpPr>
        <p:sp>
          <p:nvSpPr>
            <p:cNvPr id="1747" name="Google Shape;1747;p6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 name="Google Shape;1749;p67"/>
          <p:cNvGrpSpPr/>
          <p:nvPr/>
        </p:nvGrpSpPr>
        <p:grpSpPr>
          <a:xfrm>
            <a:off x="7464247" y="4212895"/>
            <a:ext cx="136394" cy="143810"/>
            <a:chOff x="4854075" y="2527625"/>
            <a:chExt cx="56000" cy="59050"/>
          </a:xfrm>
        </p:grpSpPr>
        <p:sp>
          <p:nvSpPr>
            <p:cNvPr id="1750" name="Google Shape;1750;p6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2" name="Google Shape;1752;p6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5" name="Google Shape;1755;p67"/>
          <p:cNvGrpSpPr/>
          <p:nvPr/>
        </p:nvGrpSpPr>
        <p:grpSpPr>
          <a:xfrm>
            <a:off x="8088458" y="3676639"/>
            <a:ext cx="99312" cy="160797"/>
            <a:chOff x="5059700" y="2334775"/>
            <a:chExt cx="40775" cy="66025"/>
          </a:xfrm>
        </p:grpSpPr>
        <p:sp>
          <p:nvSpPr>
            <p:cNvPr id="1756" name="Google Shape;1756;p6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 name="Google Shape;1765;p67"/>
          <p:cNvGrpSpPr/>
          <p:nvPr/>
        </p:nvGrpSpPr>
        <p:grpSpPr>
          <a:xfrm>
            <a:off x="8045622" y="3941771"/>
            <a:ext cx="184984" cy="160371"/>
            <a:chOff x="5037700" y="2430325"/>
            <a:chExt cx="75950" cy="65850"/>
          </a:xfrm>
        </p:grpSpPr>
        <p:sp>
          <p:nvSpPr>
            <p:cNvPr id="1766" name="Google Shape;1766;p6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67"/>
          <p:cNvGrpSpPr/>
          <p:nvPr/>
        </p:nvGrpSpPr>
        <p:grpSpPr>
          <a:xfrm>
            <a:off x="7465128" y="3708223"/>
            <a:ext cx="173014" cy="97629"/>
            <a:chOff x="4756975" y="2341800"/>
            <a:chExt cx="91975" cy="51925"/>
          </a:xfrm>
        </p:grpSpPr>
        <p:sp>
          <p:nvSpPr>
            <p:cNvPr id="1769" name="Google Shape;1769;p6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67"/>
          <p:cNvGrpSpPr/>
          <p:nvPr/>
        </p:nvGrpSpPr>
        <p:grpSpPr>
          <a:xfrm>
            <a:off x="7732065" y="4196920"/>
            <a:ext cx="212497" cy="175761"/>
            <a:chOff x="4943575" y="2516350"/>
            <a:chExt cx="98675" cy="81700"/>
          </a:xfrm>
        </p:grpSpPr>
        <p:sp>
          <p:nvSpPr>
            <p:cNvPr id="1790" name="Google Shape;1790;p6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 name="Google Shape;1868;p67"/>
          <p:cNvGrpSpPr/>
          <p:nvPr/>
        </p:nvGrpSpPr>
        <p:grpSpPr>
          <a:xfrm>
            <a:off x="1990126" y="3423163"/>
            <a:ext cx="965351" cy="134611"/>
            <a:chOff x="4411970" y="2962952"/>
            <a:chExt cx="706544" cy="104212"/>
          </a:xfrm>
        </p:grpSpPr>
        <p:sp>
          <p:nvSpPr>
            <p:cNvPr id="1869" name="Google Shape;1869;p6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 name="Google Shape;1873;p67"/>
          <p:cNvGrpSpPr/>
          <p:nvPr/>
        </p:nvGrpSpPr>
        <p:grpSpPr>
          <a:xfrm>
            <a:off x="1990126" y="3012077"/>
            <a:ext cx="960158" cy="289172"/>
            <a:chOff x="4411970" y="2726085"/>
            <a:chExt cx="643107" cy="193659"/>
          </a:xfrm>
        </p:grpSpPr>
        <p:sp>
          <p:nvSpPr>
            <p:cNvPr id="1874" name="Google Shape;1874;p6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 name="Google Shape;1877;p67"/>
          <p:cNvGrpSpPr/>
          <p:nvPr/>
        </p:nvGrpSpPr>
        <p:grpSpPr>
          <a:xfrm>
            <a:off x="993018" y="3278187"/>
            <a:ext cx="833173" cy="259209"/>
            <a:chOff x="4411970" y="4340222"/>
            <a:chExt cx="779467" cy="242683"/>
          </a:xfrm>
        </p:grpSpPr>
        <p:sp>
          <p:nvSpPr>
            <p:cNvPr id="1878" name="Google Shape;1878;p6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67"/>
          <p:cNvGrpSpPr/>
          <p:nvPr/>
        </p:nvGrpSpPr>
        <p:grpSpPr>
          <a:xfrm>
            <a:off x="1990126" y="2673933"/>
            <a:ext cx="965160" cy="216230"/>
            <a:chOff x="4411970" y="2468674"/>
            <a:chExt cx="747317" cy="167425"/>
          </a:xfrm>
        </p:grpSpPr>
        <p:sp>
          <p:nvSpPr>
            <p:cNvPr id="1882" name="Google Shape;1882;p6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67"/>
          <p:cNvGrpSpPr/>
          <p:nvPr/>
        </p:nvGrpSpPr>
        <p:grpSpPr>
          <a:xfrm>
            <a:off x="988873" y="2578650"/>
            <a:ext cx="810451" cy="319148"/>
            <a:chOff x="4411970" y="3686602"/>
            <a:chExt cx="797845" cy="314215"/>
          </a:xfrm>
        </p:grpSpPr>
        <p:sp>
          <p:nvSpPr>
            <p:cNvPr id="1885" name="Google Shape;1885;p6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0" name="Google Shape;1890;p67"/>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1" name="Google Shape;1891;p67"/>
          <p:cNvGrpSpPr/>
          <p:nvPr/>
        </p:nvGrpSpPr>
        <p:grpSpPr>
          <a:xfrm>
            <a:off x="988970" y="2333174"/>
            <a:ext cx="1970333" cy="208784"/>
            <a:chOff x="6336019" y="3733725"/>
            <a:chExt cx="2566206" cy="351310"/>
          </a:xfrm>
        </p:grpSpPr>
        <p:sp>
          <p:nvSpPr>
            <p:cNvPr id="1892" name="Google Shape;1892;p6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67"/>
          <p:cNvGrpSpPr/>
          <p:nvPr/>
        </p:nvGrpSpPr>
        <p:grpSpPr>
          <a:xfrm>
            <a:off x="1990126" y="3940729"/>
            <a:ext cx="946551" cy="153200"/>
            <a:chOff x="4404545" y="3301592"/>
            <a:chExt cx="782403" cy="129272"/>
          </a:xfrm>
        </p:grpSpPr>
        <p:sp>
          <p:nvSpPr>
            <p:cNvPr id="1897" name="Google Shape;1897;p6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67"/>
          <p:cNvGrpSpPr/>
          <p:nvPr/>
        </p:nvGrpSpPr>
        <p:grpSpPr>
          <a:xfrm>
            <a:off x="1990126" y="3679688"/>
            <a:ext cx="962257" cy="139127"/>
            <a:chOff x="4411970" y="3131459"/>
            <a:chExt cx="710520" cy="117397"/>
          </a:xfrm>
        </p:grpSpPr>
        <p:sp>
          <p:nvSpPr>
            <p:cNvPr id="1900" name="Google Shape;1900;p6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902" name="Google Shape;1902;p67"/>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3" name="Google Shape;1903;p67"/>
          <p:cNvGrpSpPr/>
          <p:nvPr/>
        </p:nvGrpSpPr>
        <p:grpSpPr>
          <a:xfrm>
            <a:off x="990271" y="3614482"/>
            <a:ext cx="823838" cy="458988"/>
            <a:chOff x="4411970" y="1801825"/>
            <a:chExt cx="734586" cy="409262"/>
          </a:xfrm>
        </p:grpSpPr>
        <p:sp>
          <p:nvSpPr>
            <p:cNvPr id="1904" name="Google Shape;1904;p6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 name="Google Shape;1906;p67"/>
          <p:cNvGrpSpPr/>
          <p:nvPr/>
        </p:nvGrpSpPr>
        <p:grpSpPr>
          <a:xfrm>
            <a:off x="990271" y="4162908"/>
            <a:ext cx="856348" cy="212039"/>
            <a:chOff x="4411970" y="2233974"/>
            <a:chExt cx="763574" cy="189068"/>
          </a:xfrm>
        </p:grpSpPr>
        <p:sp>
          <p:nvSpPr>
            <p:cNvPr id="1907" name="Google Shape;1907;p6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 name="Google Shape;1909;p67"/>
          <p:cNvGrpSpPr/>
          <p:nvPr/>
        </p:nvGrpSpPr>
        <p:grpSpPr>
          <a:xfrm>
            <a:off x="3100467" y="2338244"/>
            <a:ext cx="511602" cy="511602"/>
            <a:chOff x="5681300" y="2527788"/>
            <a:chExt cx="805800" cy="805800"/>
          </a:xfrm>
        </p:grpSpPr>
        <p:sp>
          <p:nvSpPr>
            <p:cNvPr id="1910" name="Google Shape;1910;p6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67"/>
          <p:cNvGrpSpPr/>
          <p:nvPr/>
        </p:nvGrpSpPr>
        <p:grpSpPr>
          <a:xfrm>
            <a:off x="3097662" y="3104827"/>
            <a:ext cx="513021" cy="512935"/>
            <a:chOff x="4049800" y="640400"/>
            <a:chExt cx="858900" cy="858900"/>
          </a:xfrm>
        </p:grpSpPr>
        <p:sp>
          <p:nvSpPr>
            <p:cNvPr id="1913" name="Google Shape;1913;p6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67"/>
          <p:cNvGrpSpPr/>
          <p:nvPr/>
        </p:nvGrpSpPr>
        <p:grpSpPr>
          <a:xfrm>
            <a:off x="3014861" y="3756719"/>
            <a:ext cx="686489" cy="686585"/>
            <a:chOff x="5080188" y="927900"/>
            <a:chExt cx="961200" cy="961200"/>
          </a:xfrm>
        </p:grpSpPr>
        <p:sp>
          <p:nvSpPr>
            <p:cNvPr id="1916" name="Google Shape;1916;p6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 name="Google Shape;1924;p67"/>
          <p:cNvGrpSpPr/>
          <p:nvPr/>
        </p:nvGrpSpPr>
        <p:grpSpPr>
          <a:xfrm>
            <a:off x="3798012" y="3849448"/>
            <a:ext cx="510373" cy="510937"/>
            <a:chOff x="7508249" y="1522825"/>
            <a:chExt cx="1326332" cy="1322987"/>
          </a:xfrm>
        </p:grpSpPr>
        <p:sp>
          <p:nvSpPr>
            <p:cNvPr id="1925" name="Google Shape;1925;p6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67"/>
          <p:cNvGrpSpPr/>
          <p:nvPr/>
        </p:nvGrpSpPr>
        <p:grpSpPr>
          <a:xfrm>
            <a:off x="4489605" y="3850853"/>
            <a:ext cx="492652" cy="503348"/>
            <a:chOff x="6039282" y="1042577"/>
            <a:chExt cx="734315" cy="731929"/>
          </a:xfrm>
        </p:grpSpPr>
        <p:sp>
          <p:nvSpPr>
            <p:cNvPr id="1936" name="Google Shape;1936;p6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 name="Google Shape;1957;p67"/>
          <p:cNvGrpSpPr/>
          <p:nvPr/>
        </p:nvGrpSpPr>
        <p:grpSpPr>
          <a:xfrm>
            <a:off x="5130019" y="2346894"/>
            <a:ext cx="483304" cy="504902"/>
            <a:chOff x="1825800" y="1651625"/>
            <a:chExt cx="568125" cy="591775"/>
          </a:xfrm>
        </p:grpSpPr>
        <p:sp>
          <p:nvSpPr>
            <p:cNvPr id="1958" name="Google Shape;1958;p6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4" name="Google Shape;1964;p6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7"/>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7"/>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7"/>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1969" name="Google Shape;1969;p6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3" name="Shape 1973"/>
        <p:cNvGrpSpPr/>
        <p:nvPr/>
      </p:nvGrpSpPr>
      <p:grpSpPr>
        <a:xfrm>
          <a:off x="0" y="0"/>
          <a:ext cx="0" cy="0"/>
          <a:chOff x="0" y="0"/>
          <a:chExt cx="0" cy="0"/>
        </a:xfrm>
      </p:grpSpPr>
      <p:grpSp>
        <p:nvGrpSpPr>
          <p:cNvPr id="1974" name="Google Shape;1974;p68"/>
          <p:cNvGrpSpPr/>
          <p:nvPr/>
        </p:nvGrpSpPr>
        <p:grpSpPr>
          <a:xfrm>
            <a:off x="722058" y="957091"/>
            <a:ext cx="2492868" cy="1379876"/>
            <a:chOff x="2654821" y="2311071"/>
            <a:chExt cx="2279715" cy="1262120"/>
          </a:xfrm>
        </p:grpSpPr>
        <p:grpSp>
          <p:nvGrpSpPr>
            <p:cNvPr id="1975" name="Google Shape;1975;p68"/>
            <p:cNvGrpSpPr/>
            <p:nvPr/>
          </p:nvGrpSpPr>
          <p:grpSpPr>
            <a:xfrm>
              <a:off x="4034269" y="2840745"/>
              <a:ext cx="40212" cy="36437"/>
              <a:chOff x="4293400" y="2574725"/>
              <a:chExt cx="84425" cy="80100"/>
            </a:xfrm>
          </p:grpSpPr>
          <p:sp>
            <p:nvSpPr>
              <p:cNvPr id="1976" name="Google Shape;1976;p6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977" name="Google Shape;1977;p6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68"/>
            <p:cNvGrpSpPr/>
            <p:nvPr/>
          </p:nvGrpSpPr>
          <p:grpSpPr>
            <a:xfrm>
              <a:off x="3894606" y="2334874"/>
              <a:ext cx="913198" cy="518984"/>
              <a:chOff x="4000175" y="1462675"/>
              <a:chExt cx="1917275" cy="1140875"/>
            </a:xfrm>
          </p:grpSpPr>
          <p:sp>
            <p:nvSpPr>
              <p:cNvPr id="1979" name="Google Shape;1979;p6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980" name="Google Shape;1980;p68"/>
              <p:cNvGrpSpPr/>
              <p:nvPr/>
            </p:nvGrpSpPr>
            <p:grpSpPr>
              <a:xfrm>
                <a:off x="4000175" y="1462675"/>
                <a:ext cx="1917275" cy="1140875"/>
                <a:chOff x="4000175" y="1462675"/>
                <a:chExt cx="1917275" cy="1140875"/>
              </a:xfrm>
            </p:grpSpPr>
            <p:sp>
              <p:nvSpPr>
                <p:cNvPr id="1981" name="Google Shape;1981;p6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982" name="Google Shape;1982;p6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86" name="Google Shape;1986;p6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87" name="Google Shape;1987;p68"/>
            <p:cNvGrpSpPr/>
            <p:nvPr/>
          </p:nvGrpSpPr>
          <p:grpSpPr>
            <a:xfrm>
              <a:off x="3875768" y="2846704"/>
              <a:ext cx="44796" cy="47366"/>
              <a:chOff x="3960625" y="2587825"/>
              <a:chExt cx="94050" cy="104125"/>
            </a:xfrm>
          </p:grpSpPr>
          <p:sp>
            <p:nvSpPr>
              <p:cNvPr id="1988" name="Google Shape;1988;p6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989" name="Google Shape;1989;p6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68"/>
            <p:cNvGrpSpPr/>
            <p:nvPr/>
          </p:nvGrpSpPr>
          <p:grpSpPr>
            <a:xfrm>
              <a:off x="3782759" y="2807162"/>
              <a:ext cx="82686" cy="85487"/>
              <a:chOff x="3765350" y="2500900"/>
              <a:chExt cx="173600" cy="187925"/>
            </a:xfrm>
          </p:grpSpPr>
          <p:sp>
            <p:nvSpPr>
              <p:cNvPr id="1991" name="Google Shape;1991;p6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992" name="Google Shape;1992;p6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 name="Google Shape;1997;p68"/>
            <p:cNvGrpSpPr/>
            <p:nvPr/>
          </p:nvGrpSpPr>
          <p:grpSpPr>
            <a:xfrm>
              <a:off x="3775674" y="2798496"/>
              <a:ext cx="40545" cy="23564"/>
              <a:chOff x="3750475" y="2481850"/>
              <a:chExt cx="85125" cy="51800"/>
            </a:xfrm>
          </p:grpSpPr>
          <p:sp>
            <p:nvSpPr>
              <p:cNvPr id="1998" name="Google Shape;1998;p6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000" name="Google Shape;2000;p68"/>
            <p:cNvGrpSpPr/>
            <p:nvPr/>
          </p:nvGrpSpPr>
          <p:grpSpPr>
            <a:xfrm>
              <a:off x="3716946" y="2776024"/>
              <a:ext cx="81971" cy="76912"/>
              <a:chOff x="3627175" y="2432450"/>
              <a:chExt cx="172100" cy="169075"/>
            </a:xfrm>
          </p:grpSpPr>
          <p:sp>
            <p:nvSpPr>
              <p:cNvPr id="2001" name="Google Shape;2001;p6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003" name="Google Shape;2003;p6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004" name="Google Shape;2004;p68"/>
            <p:cNvGrpSpPr/>
            <p:nvPr/>
          </p:nvGrpSpPr>
          <p:grpSpPr>
            <a:xfrm>
              <a:off x="3685682" y="2845624"/>
              <a:ext cx="29311" cy="45055"/>
              <a:chOff x="3561536" y="2585450"/>
              <a:chExt cx="61539" cy="99045"/>
            </a:xfrm>
          </p:grpSpPr>
          <p:sp>
            <p:nvSpPr>
              <p:cNvPr id="2005" name="Google Shape;2005;p6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007" name="Google Shape;2007;p68"/>
            <p:cNvGrpSpPr/>
            <p:nvPr/>
          </p:nvGrpSpPr>
          <p:grpSpPr>
            <a:xfrm>
              <a:off x="3849905" y="2572252"/>
              <a:ext cx="74339" cy="119559"/>
              <a:chOff x="3906325" y="1984500"/>
              <a:chExt cx="156075" cy="262825"/>
            </a:xfrm>
          </p:grpSpPr>
          <p:sp>
            <p:nvSpPr>
              <p:cNvPr id="2008" name="Google Shape;2008;p6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009" name="Google Shape;2009;p6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 name="Google Shape;2010;p68"/>
            <p:cNvGrpSpPr/>
            <p:nvPr/>
          </p:nvGrpSpPr>
          <p:grpSpPr>
            <a:xfrm>
              <a:off x="2654821" y="2414345"/>
              <a:ext cx="667570" cy="558731"/>
              <a:chOff x="1397225" y="1637375"/>
              <a:chExt cx="1401575" cy="1228250"/>
            </a:xfrm>
          </p:grpSpPr>
          <p:sp>
            <p:nvSpPr>
              <p:cNvPr id="2011" name="Google Shape;2011;p6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012" name="Google Shape;2012;p68"/>
              <p:cNvGrpSpPr/>
              <p:nvPr/>
            </p:nvGrpSpPr>
            <p:grpSpPr>
              <a:xfrm>
                <a:off x="1397225" y="1637375"/>
                <a:ext cx="1398775" cy="1228250"/>
                <a:chOff x="1397225" y="1637375"/>
                <a:chExt cx="1398775" cy="1228250"/>
              </a:xfrm>
            </p:grpSpPr>
            <p:sp>
              <p:nvSpPr>
                <p:cNvPr id="2013" name="Google Shape;2013;p6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5" name="Google Shape;2015;p68"/>
            <p:cNvGrpSpPr/>
            <p:nvPr/>
          </p:nvGrpSpPr>
          <p:grpSpPr>
            <a:xfrm>
              <a:off x="3230417" y="3103734"/>
              <a:ext cx="282982" cy="280332"/>
              <a:chOff x="2605700" y="3152850"/>
              <a:chExt cx="594125" cy="616250"/>
            </a:xfrm>
          </p:grpSpPr>
          <p:sp>
            <p:nvSpPr>
              <p:cNvPr id="2016" name="Google Shape;2016;p6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017" name="Google Shape;2017;p6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018" name="Google Shape;2018;p68"/>
            <p:cNvGrpSpPr/>
            <p:nvPr/>
          </p:nvGrpSpPr>
          <p:grpSpPr>
            <a:xfrm>
              <a:off x="3265985" y="3226989"/>
              <a:ext cx="87151" cy="346202"/>
              <a:chOff x="2680375" y="3423800"/>
              <a:chExt cx="182975" cy="761050"/>
            </a:xfrm>
          </p:grpSpPr>
          <p:sp>
            <p:nvSpPr>
              <p:cNvPr id="2019" name="Google Shape;2019;p6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020" name="Google Shape;2020;p6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68"/>
            <p:cNvGrpSpPr/>
            <p:nvPr/>
          </p:nvGrpSpPr>
          <p:grpSpPr>
            <a:xfrm>
              <a:off x="3855466" y="3289811"/>
              <a:ext cx="112514" cy="94210"/>
              <a:chOff x="3918000" y="3561900"/>
              <a:chExt cx="236225" cy="207100"/>
            </a:xfrm>
          </p:grpSpPr>
          <p:sp>
            <p:nvSpPr>
              <p:cNvPr id="2022" name="Google Shape;2022;p6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023" name="Google Shape;2023;p6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4" name="Google Shape;2024;p6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027" name="Google Shape;2027;p68"/>
            <p:cNvGrpSpPr/>
            <p:nvPr/>
          </p:nvGrpSpPr>
          <p:grpSpPr>
            <a:xfrm>
              <a:off x="2905224" y="2311071"/>
              <a:ext cx="596721" cy="528992"/>
              <a:chOff x="1922950" y="1410350"/>
              <a:chExt cx="1252825" cy="1162875"/>
            </a:xfrm>
          </p:grpSpPr>
          <p:sp>
            <p:nvSpPr>
              <p:cNvPr id="2028" name="Google Shape;2028;p6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044" name="Google Shape;2044;p6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64" name="Google Shape;2064;p6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65" name="Google Shape;2065;p6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6" name="Google Shape;2066;p68"/>
            <p:cNvGrpSpPr/>
            <p:nvPr/>
          </p:nvGrpSpPr>
          <p:grpSpPr>
            <a:xfrm>
              <a:off x="3280929" y="3294542"/>
              <a:ext cx="109894" cy="272224"/>
              <a:chOff x="2711750" y="3572300"/>
              <a:chExt cx="230725" cy="598425"/>
            </a:xfrm>
          </p:grpSpPr>
          <p:sp>
            <p:nvSpPr>
              <p:cNvPr id="2067" name="Google Shape;2067;p6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9" name="Google Shape;2069;p6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0" name="Google Shape;2070;p68"/>
            <p:cNvGrpSpPr/>
            <p:nvPr/>
          </p:nvGrpSpPr>
          <p:grpSpPr>
            <a:xfrm>
              <a:off x="3790439" y="2408636"/>
              <a:ext cx="73017" cy="75684"/>
              <a:chOff x="3781475" y="1624825"/>
              <a:chExt cx="153300" cy="166375"/>
            </a:xfrm>
          </p:grpSpPr>
          <p:sp>
            <p:nvSpPr>
              <p:cNvPr id="2071" name="Google Shape;2071;p6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5" name="Google Shape;2075;p6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2" name="Google Shape;2082;p68"/>
            <p:cNvGrpSpPr/>
            <p:nvPr/>
          </p:nvGrpSpPr>
          <p:grpSpPr>
            <a:xfrm>
              <a:off x="4403342" y="3107749"/>
              <a:ext cx="316680" cy="101374"/>
              <a:chOff x="5068275" y="3161675"/>
              <a:chExt cx="664875" cy="222850"/>
            </a:xfrm>
          </p:grpSpPr>
          <p:sp>
            <p:nvSpPr>
              <p:cNvPr id="2083" name="Google Shape;2083;p6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7" name="Google Shape;2087;p6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6" name="Google Shape;2116;p68"/>
            <p:cNvGrpSpPr/>
            <p:nvPr/>
          </p:nvGrpSpPr>
          <p:grpSpPr>
            <a:xfrm>
              <a:off x="3697513" y="2707266"/>
              <a:ext cx="59549" cy="79733"/>
              <a:chOff x="3586375" y="2281300"/>
              <a:chExt cx="125025" cy="175275"/>
            </a:xfrm>
          </p:grpSpPr>
          <p:sp>
            <p:nvSpPr>
              <p:cNvPr id="2117" name="Google Shape;2117;p6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9" name="Google Shape;2119;p6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0" name="Google Shape;2120;p68"/>
            <p:cNvGrpSpPr/>
            <p:nvPr/>
          </p:nvGrpSpPr>
          <p:grpSpPr>
            <a:xfrm>
              <a:off x="4513224" y="3221724"/>
              <a:ext cx="274563" cy="280321"/>
              <a:chOff x="5298975" y="3412225"/>
              <a:chExt cx="576450" cy="616225"/>
            </a:xfrm>
          </p:grpSpPr>
          <p:sp>
            <p:nvSpPr>
              <p:cNvPr id="2121" name="Google Shape;2121;p6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22" name="Google Shape;2122;p6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 name="Google Shape;2123;p68"/>
            <p:cNvGrpSpPr/>
            <p:nvPr/>
          </p:nvGrpSpPr>
          <p:grpSpPr>
            <a:xfrm>
              <a:off x="4824403" y="3421846"/>
              <a:ext cx="110132" cy="130647"/>
              <a:chOff x="5952300" y="3852150"/>
              <a:chExt cx="231225" cy="287200"/>
            </a:xfrm>
          </p:grpSpPr>
          <p:sp>
            <p:nvSpPr>
              <p:cNvPr id="2124" name="Google Shape;2124;p6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6" name="Google Shape;2126;p6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4" name="Google Shape;2134;p68"/>
            <p:cNvGrpSpPr/>
            <p:nvPr/>
          </p:nvGrpSpPr>
          <p:grpSpPr>
            <a:xfrm>
              <a:off x="4295710" y="3079670"/>
              <a:ext cx="14968" cy="27135"/>
              <a:chOff x="4842300" y="3099950"/>
              <a:chExt cx="31425" cy="59650"/>
            </a:xfrm>
          </p:grpSpPr>
          <p:sp>
            <p:nvSpPr>
              <p:cNvPr id="2135" name="Google Shape;2135;p6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9" name="Google Shape;2139;p6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7" name="Google Shape;2147;p68"/>
            <p:cNvGrpSpPr/>
            <p:nvPr/>
          </p:nvGrpSpPr>
          <p:grpSpPr>
            <a:xfrm>
              <a:off x="3831056" y="2816010"/>
              <a:ext cx="37378" cy="27612"/>
              <a:chOff x="3866750" y="2520350"/>
              <a:chExt cx="78475" cy="60700"/>
            </a:xfrm>
          </p:grpSpPr>
          <p:sp>
            <p:nvSpPr>
              <p:cNvPr id="2148" name="Google Shape;2148;p6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2" name="Google Shape;2152;p6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69" name="Google Shape;2169;p6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81" name="Google Shape;2181;p6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4" name="Google Shape;2194;p68"/>
            <p:cNvGrpSpPr/>
            <p:nvPr/>
          </p:nvGrpSpPr>
          <p:grpSpPr>
            <a:xfrm>
              <a:off x="3632736" y="3051591"/>
              <a:ext cx="63288" cy="45217"/>
              <a:chOff x="3450375" y="3038225"/>
              <a:chExt cx="132875" cy="99400"/>
            </a:xfrm>
          </p:grpSpPr>
          <p:sp>
            <p:nvSpPr>
              <p:cNvPr id="2195" name="Google Shape;2195;p6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7" name="Google Shape;2197;p6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06" name="Google Shape;2206;p6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16" name="Google Shape;2216;p6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222" name="Google Shape;2222;p6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2" name="Google Shape;2232;p68"/>
          <p:cNvGrpSpPr/>
          <p:nvPr/>
        </p:nvGrpSpPr>
        <p:grpSpPr>
          <a:xfrm>
            <a:off x="719115" y="2852867"/>
            <a:ext cx="2622876" cy="1333540"/>
            <a:chOff x="238125" y="1038125"/>
            <a:chExt cx="7146800" cy="3633625"/>
          </a:xfrm>
        </p:grpSpPr>
        <p:sp>
          <p:nvSpPr>
            <p:cNvPr id="2233" name="Google Shape;2233;p6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68"/>
          <p:cNvGrpSpPr/>
          <p:nvPr/>
        </p:nvGrpSpPr>
        <p:grpSpPr>
          <a:xfrm>
            <a:off x="5834043" y="994977"/>
            <a:ext cx="2590840" cy="1380235"/>
            <a:chOff x="233350" y="949250"/>
            <a:chExt cx="7137300" cy="3802300"/>
          </a:xfrm>
        </p:grpSpPr>
        <p:sp>
          <p:nvSpPr>
            <p:cNvPr id="3806" name="Google Shape;3806;p6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68"/>
          <p:cNvGrpSpPr/>
          <p:nvPr/>
        </p:nvGrpSpPr>
        <p:grpSpPr>
          <a:xfrm>
            <a:off x="7648472" y="3039750"/>
            <a:ext cx="104231" cy="320340"/>
            <a:chOff x="7564426" y="3224343"/>
            <a:chExt cx="119985" cy="368801"/>
          </a:xfrm>
        </p:grpSpPr>
        <p:sp>
          <p:nvSpPr>
            <p:cNvPr id="3858" name="Google Shape;3858;p6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0" name="Google Shape;3860;p68"/>
          <p:cNvGrpSpPr/>
          <p:nvPr/>
        </p:nvGrpSpPr>
        <p:grpSpPr>
          <a:xfrm>
            <a:off x="7347961" y="3033852"/>
            <a:ext cx="189489" cy="332132"/>
            <a:chOff x="8370831" y="3202002"/>
            <a:chExt cx="218129" cy="382376"/>
          </a:xfrm>
        </p:grpSpPr>
        <p:sp>
          <p:nvSpPr>
            <p:cNvPr id="3861" name="Google Shape;3861;p6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3" name="Google Shape;3863;p68"/>
          <p:cNvGrpSpPr/>
          <p:nvPr/>
        </p:nvGrpSpPr>
        <p:grpSpPr>
          <a:xfrm>
            <a:off x="8071350" y="3444984"/>
            <a:ext cx="309429" cy="267000"/>
            <a:chOff x="6742064" y="3750480"/>
            <a:chExt cx="399315" cy="344560"/>
          </a:xfrm>
        </p:grpSpPr>
        <p:sp>
          <p:nvSpPr>
            <p:cNvPr id="3864" name="Google Shape;3864;p6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6" name="Google Shape;3866;p68"/>
          <p:cNvGrpSpPr/>
          <p:nvPr/>
        </p:nvGrpSpPr>
        <p:grpSpPr>
          <a:xfrm>
            <a:off x="7610369" y="3796031"/>
            <a:ext cx="180437" cy="281608"/>
            <a:chOff x="7248525" y="3739696"/>
            <a:chExt cx="230531" cy="359790"/>
          </a:xfrm>
        </p:grpSpPr>
        <p:sp>
          <p:nvSpPr>
            <p:cNvPr id="3867" name="Google Shape;3867;p6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9" name="Google Shape;3869;p68"/>
          <p:cNvGrpSpPr/>
          <p:nvPr/>
        </p:nvGrpSpPr>
        <p:grpSpPr>
          <a:xfrm>
            <a:off x="7856288" y="3439255"/>
            <a:ext cx="162896" cy="278710"/>
            <a:chOff x="7601242" y="3729267"/>
            <a:chExt cx="222566" cy="380803"/>
          </a:xfrm>
        </p:grpSpPr>
        <p:sp>
          <p:nvSpPr>
            <p:cNvPr id="3870" name="Google Shape;3870;p6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2" name="Google Shape;3872;p68"/>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3" name="Google Shape;3873;p68"/>
          <p:cNvGrpSpPr/>
          <p:nvPr/>
        </p:nvGrpSpPr>
        <p:grpSpPr>
          <a:xfrm>
            <a:off x="7345934" y="3440396"/>
            <a:ext cx="193543" cy="275990"/>
            <a:chOff x="8304647" y="3738687"/>
            <a:chExt cx="225076" cy="320956"/>
          </a:xfrm>
        </p:grpSpPr>
        <p:sp>
          <p:nvSpPr>
            <p:cNvPr id="3874" name="Google Shape;3874;p6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7" name="Google Shape;3877;p68"/>
          <p:cNvGrpSpPr/>
          <p:nvPr/>
        </p:nvGrpSpPr>
        <p:grpSpPr>
          <a:xfrm>
            <a:off x="7618426" y="3440396"/>
            <a:ext cx="178492" cy="275990"/>
            <a:chOff x="8615101" y="3738687"/>
            <a:chExt cx="207573" cy="320956"/>
          </a:xfrm>
        </p:grpSpPr>
        <p:sp>
          <p:nvSpPr>
            <p:cNvPr id="3878" name="Google Shape;3878;p6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1" name="Google Shape;3881;p68"/>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2" name="Google Shape;3882;p68"/>
          <p:cNvGrpSpPr/>
          <p:nvPr/>
        </p:nvGrpSpPr>
        <p:grpSpPr>
          <a:xfrm>
            <a:off x="6013131" y="3561884"/>
            <a:ext cx="557670" cy="511283"/>
            <a:chOff x="6015419" y="3716859"/>
            <a:chExt cx="557671" cy="511283"/>
          </a:xfrm>
        </p:grpSpPr>
        <p:sp>
          <p:nvSpPr>
            <p:cNvPr id="3883" name="Google Shape;3883;p6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4" name="Google Shape;3884;p68"/>
            <p:cNvGrpSpPr/>
            <p:nvPr/>
          </p:nvGrpSpPr>
          <p:grpSpPr>
            <a:xfrm>
              <a:off x="6036094" y="3716980"/>
              <a:ext cx="529860" cy="510468"/>
              <a:chOff x="6036094" y="3716980"/>
              <a:chExt cx="529860" cy="510468"/>
            </a:xfrm>
          </p:grpSpPr>
          <p:sp>
            <p:nvSpPr>
              <p:cNvPr id="3885" name="Google Shape;3885;p6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5" name="Google Shape;3895;p68"/>
          <p:cNvGrpSpPr/>
          <p:nvPr/>
        </p:nvGrpSpPr>
        <p:grpSpPr>
          <a:xfrm>
            <a:off x="6642016" y="2918653"/>
            <a:ext cx="576302" cy="511871"/>
            <a:chOff x="6644304" y="3073628"/>
            <a:chExt cx="576302" cy="511871"/>
          </a:xfrm>
        </p:grpSpPr>
        <p:sp>
          <p:nvSpPr>
            <p:cNvPr id="3896" name="Google Shape;3896;p6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7" name="Google Shape;3897;p68"/>
            <p:cNvGrpSpPr/>
            <p:nvPr/>
          </p:nvGrpSpPr>
          <p:grpSpPr>
            <a:xfrm>
              <a:off x="6712169" y="3085440"/>
              <a:ext cx="481622" cy="494913"/>
              <a:chOff x="6712169" y="3085440"/>
              <a:chExt cx="481622" cy="494913"/>
            </a:xfrm>
          </p:grpSpPr>
          <p:sp>
            <p:nvSpPr>
              <p:cNvPr id="3898" name="Google Shape;3898;p6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3" name="Google Shape;3903;p6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6" name="Google Shape;3906;p68"/>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7" name="Google Shape;3907;p68"/>
          <p:cNvGrpSpPr/>
          <p:nvPr/>
        </p:nvGrpSpPr>
        <p:grpSpPr>
          <a:xfrm>
            <a:off x="6649867" y="3561648"/>
            <a:ext cx="560631" cy="511352"/>
            <a:chOff x="6652154" y="3716623"/>
            <a:chExt cx="560631" cy="511352"/>
          </a:xfrm>
        </p:grpSpPr>
        <p:sp>
          <p:nvSpPr>
            <p:cNvPr id="3908" name="Google Shape;3908;p6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9" name="Google Shape;3909;p68"/>
            <p:cNvGrpSpPr/>
            <p:nvPr/>
          </p:nvGrpSpPr>
          <p:grpSpPr>
            <a:xfrm>
              <a:off x="6669657" y="3716715"/>
              <a:ext cx="466779" cy="464290"/>
              <a:chOff x="6669657" y="3716715"/>
              <a:chExt cx="466779" cy="464290"/>
            </a:xfrm>
          </p:grpSpPr>
          <p:sp>
            <p:nvSpPr>
              <p:cNvPr id="3910" name="Google Shape;3910;p6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3" name="Google Shape;3923;p68"/>
          <p:cNvGrpSpPr/>
          <p:nvPr/>
        </p:nvGrpSpPr>
        <p:grpSpPr>
          <a:xfrm>
            <a:off x="7843958" y="3843056"/>
            <a:ext cx="187557" cy="187557"/>
            <a:chOff x="8565775" y="671075"/>
            <a:chExt cx="441000" cy="441000"/>
          </a:xfrm>
        </p:grpSpPr>
        <p:sp>
          <p:nvSpPr>
            <p:cNvPr id="3924" name="Google Shape;3924;p6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6" name="Google Shape;3926;p68"/>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8"/>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8" name="Google Shape;3928;p68"/>
          <p:cNvGrpSpPr/>
          <p:nvPr/>
        </p:nvGrpSpPr>
        <p:grpSpPr>
          <a:xfrm>
            <a:off x="5997813" y="2921275"/>
            <a:ext cx="587871" cy="512373"/>
            <a:chOff x="6000100" y="3076250"/>
            <a:chExt cx="587871" cy="512373"/>
          </a:xfrm>
        </p:grpSpPr>
        <p:sp>
          <p:nvSpPr>
            <p:cNvPr id="3929" name="Google Shape;3929;p6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0" name="Google Shape;3930;p68"/>
            <p:cNvGrpSpPr/>
            <p:nvPr/>
          </p:nvGrpSpPr>
          <p:grpSpPr>
            <a:xfrm>
              <a:off x="6031360" y="3076713"/>
              <a:ext cx="539107" cy="480965"/>
              <a:chOff x="6031360" y="3076713"/>
              <a:chExt cx="539107" cy="480965"/>
            </a:xfrm>
          </p:grpSpPr>
          <p:sp>
            <p:nvSpPr>
              <p:cNvPr id="3931" name="Google Shape;3931;p6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8" name="Google Shape;3938;p68"/>
          <p:cNvGrpSpPr/>
          <p:nvPr/>
        </p:nvGrpSpPr>
        <p:grpSpPr>
          <a:xfrm>
            <a:off x="3369304" y="940638"/>
            <a:ext cx="2310381" cy="1488888"/>
            <a:chOff x="229225" y="549050"/>
            <a:chExt cx="7161750" cy="4615275"/>
          </a:xfrm>
        </p:grpSpPr>
        <p:sp>
          <p:nvSpPr>
            <p:cNvPr id="3939" name="Google Shape;3939;p6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68"/>
          <p:cNvGrpSpPr/>
          <p:nvPr/>
        </p:nvGrpSpPr>
        <p:grpSpPr>
          <a:xfrm>
            <a:off x="3514722" y="2832485"/>
            <a:ext cx="2310282" cy="1374222"/>
            <a:chOff x="238125" y="732525"/>
            <a:chExt cx="7130500" cy="4241425"/>
          </a:xfrm>
        </p:grpSpPr>
        <p:sp>
          <p:nvSpPr>
            <p:cNvPr id="4057" name="Google Shape;4057;p68"/>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8"/>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8"/>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8"/>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8"/>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8"/>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8"/>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8"/>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8"/>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8"/>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8"/>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8"/>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8"/>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8"/>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8"/>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8"/>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8"/>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8"/>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8"/>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8"/>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8"/>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8"/>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8"/>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8"/>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8"/>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8"/>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8"/>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8"/>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8"/>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8"/>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8"/>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8"/>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8"/>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8"/>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8"/>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8"/>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8"/>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8"/>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8"/>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8"/>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8"/>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8"/>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8"/>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8"/>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8"/>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8"/>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8"/>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8"/>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8"/>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8"/>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8"/>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8"/>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8"/>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8"/>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8"/>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8"/>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8"/>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8"/>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8"/>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8"/>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8"/>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8"/>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8"/>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8"/>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8"/>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8"/>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8"/>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8"/>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8"/>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8"/>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8"/>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8"/>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8"/>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8"/>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8"/>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8"/>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8"/>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8"/>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8"/>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8"/>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8"/>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8"/>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8"/>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8"/>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8"/>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8"/>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8"/>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8"/>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8"/>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8"/>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8"/>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8"/>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8"/>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8"/>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8"/>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8"/>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8"/>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8"/>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8"/>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8"/>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8"/>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8"/>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8"/>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8"/>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8"/>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8"/>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8"/>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8"/>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8"/>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8"/>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8"/>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8"/>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8"/>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8"/>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4" name="Shape 4174"/>
        <p:cNvGrpSpPr/>
        <p:nvPr/>
      </p:nvGrpSpPr>
      <p:grpSpPr>
        <a:xfrm>
          <a:off x="0" y="0"/>
          <a:ext cx="0" cy="0"/>
          <a:chOff x="0" y="0"/>
          <a:chExt cx="0" cy="0"/>
        </a:xfrm>
      </p:grpSpPr>
      <p:grpSp>
        <p:nvGrpSpPr>
          <p:cNvPr id="4175" name="Google Shape;4175;p69"/>
          <p:cNvGrpSpPr/>
          <p:nvPr/>
        </p:nvGrpSpPr>
        <p:grpSpPr>
          <a:xfrm>
            <a:off x="729274" y="969771"/>
            <a:ext cx="2507799" cy="206239"/>
            <a:chOff x="106648" y="895722"/>
            <a:chExt cx="4481413" cy="374300"/>
          </a:xfrm>
        </p:grpSpPr>
        <p:grpSp>
          <p:nvGrpSpPr>
            <p:cNvPr id="4176" name="Google Shape;4176;p69"/>
            <p:cNvGrpSpPr/>
            <p:nvPr/>
          </p:nvGrpSpPr>
          <p:grpSpPr>
            <a:xfrm>
              <a:off x="2233276" y="895722"/>
              <a:ext cx="1082667" cy="223591"/>
              <a:chOff x="4808316" y="2800065"/>
              <a:chExt cx="1999386" cy="412910"/>
            </a:xfrm>
          </p:grpSpPr>
          <p:sp>
            <p:nvSpPr>
              <p:cNvPr id="4177" name="Google Shape;4177;p6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8" name="Google Shape;4178;p69"/>
              <p:cNvGrpSpPr/>
              <p:nvPr/>
            </p:nvGrpSpPr>
            <p:grpSpPr>
              <a:xfrm>
                <a:off x="4808316" y="2800065"/>
                <a:ext cx="92400" cy="411825"/>
                <a:chOff x="845575" y="2563700"/>
                <a:chExt cx="92400" cy="411825"/>
              </a:xfrm>
            </p:grpSpPr>
            <p:cxnSp>
              <p:nvCxnSpPr>
                <p:cNvPr id="4179" name="Google Shape;4179;p6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80" name="Google Shape;4180;p6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1" name="Google Shape;4181;p69"/>
            <p:cNvGrpSpPr/>
            <p:nvPr/>
          </p:nvGrpSpPr>
          <p:grpSpPr>
            <a:xfrm>
              <a:off x="106648" y="895722"/>
              <a:ext cx="1088401" cy="223591"/>
              <a:chOff x="881025" y="2800065"/>
              <a:chExt cx="2009975" cy="412910"/>
            </a:xfrm>
          </p:grpSpPr>
          <p:sp>
            <p:nvSpPr>
              <p:cNvPr id="4182" name="Google Shape;4182;p6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3" name="Google Shape;4183;p69"/>
              <p:cNvGrpSpPr/>
              <p:nvPr/>
            </p:nvGrpSpPr>
            <p:grpSpPr>
              <a:xfrm>
                <a:off x="881025" y="2800065"/>
                <a:ext cx="92400" cy="411825"/>
                <a:chOff x="845575" y="2563700"/>
                <a:chExt cx="92400" cy="411825"/>
              </a:xfrm>
            </p:grpSpPr>
            <p:cxnSp>
              <p:nvCxnSpPr>
                <p:cNvPr id="4184" name="Google Shape;4184;p6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85" name="Google Shape;4185;p6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6" name="Google Shape;4186;p69"/>
            <p:cNvGrpSpPr/>
            <p:nvPr/>
          </p:nvGrpSpPr>
          <p:grpSpPr>
            <a:xfrm>
              <a:off x="1172346" y="1047018"/>
              <a:ext cx="1083151" cy="223003"/>
              <a:chOff x="2849073" y="3079467"/>
              <a:chExt cx="2000279" cy="411825"/>
            </a:xfrm>
          </p:grpSpPr>
          <p:sp>
            <p:nvSpPr>
              <p:cNvPr id="4187" name="Google Shape;4187;p6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8" name="Google Shape;4188;p69"/>
              <p:cNvGrpSpPr/>
              <p:nvPr/>
            </p:nvGrpSpPr>
            <p:grpSpPr>
              <a:xfrm rot="10800000">
                <a:off x="2849073" y="3079467"/>
                <a:ext cx="92400" cy="411825"/>
                <a:chOff x="2070100" y="2563700"/>
                <a:chExt cx="92400" cy="411825"/>
              </a:xfrm>
            </p:grpSpPr>
            <p:cxnSp>
              <p:nvCxnSpPr>
                <p:cNvPr id="4189" name="Google Shape;4189;p6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90" name="Google Shape;4190;p6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91" name="Google Shape;4191;p69"/>
            <p:cNvGrpSpPr/>
            <p:nvPr/>
          </p:nvGrpSpPr>
          <p:grpSpPr>
            <a:xfrm>
              <a:off x="3290132" y="1047018"/>
              <a:ext cx="1297929" cy="223003"/>
              <a:chOff x="6760035" y="3079467"/>
              <a:chExt cx="2396914" cy="411825"/>
            </a:xfrm>
          </p:grpSpPr>
          <p:sp>
            <p:nvSpPr>
              <p:cNvPr id="4192" name="Google Shape;4192;p6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3" name="Google Shape;4193;p69"/>
              <p:cNvGrpSpPr/>
              <p:nvPr/>
            </p:nvGrpSpPr>
            <p:grpSpPr>
              <a:xfrm rot="10800000">
                <a:off x="6760035" y="3079467"/>
                <a:ext cx="92400" cy="411825"/>
                <a:chOff x="2070100" y="2563700"/>
                <a:chExt cx="92400" cy="411825"/>
              </a:xfrm>
            </p:grpSpPr>
            <p:cxnSp>
              <p:nvCxnSpPr>
                <p:cNvPr id="4194" name="Google Shape;4194;p6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95" name="Google Shape;4195;p6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96" name="Google Shape;4196;p69"/>
          <p:cNvGrpSpPr/>
          <p:nvPr/>
        </p:nvGrpSpPr>
        <p:grpSpPr>
          <a:xfrm>
            <a:off x="2147036" y="3369142"/>
            <a:ext cx="1086701" cy="799429"/>
            <a:chOff x="2183288" y="3555572"/>
            <a:chExt cx="1136241" cy="835873"/>
          </a:xfrm>
        </p:grpSpPr>
        <p:sp>
          <p:nvSpPr>
            <p:cNvPr id="4197" name="Google Shape;4197;p6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8" name="Google Shape;4198;p69"/>
            <p:cNvGrpSpPr/>
            <p:nvPr/>
          </p:nvGrpSpPr>
          <p:grpSpPr>
            <a:xfrm>
              <a:off x="2205895" y="3637269"/>
              <a:ext cx="1089848" cy="724993"/>
              <a:chOff x="2205895" y="3637269"/>
              <a:chExt cx="1089848" cy="724993"/>
            </a:xfrm>
          </p:grpSpPr>
          <p:sp>
            <p:nvSpPr>
              <p:cNvPr id="4199" name="Google Shape;4199;p6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5" name="Google Shape;4205;p6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06" name="Google Shape;4206;p6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207" name="Google Shape;4207;p69"/>
            <p:cNvGrpSpPr/>
            <p:nvPr/>
          </p:nvGrpSpPr>
          <p:grpSpPr>
            <a:xfrm>
              <a:off x="3173850" y="3779426"/>
              <a:ext cx="145679" cy="70048"/>
              <a:chOff x="3173850" y="3779426"/>
              <a:chExt cx="145679" cy="70048"/>
            </a:xfrm>
          </p:grpSpPr>
          <p:cxnSp>
            <p:nvCxnSpPr>
              <p:cNvPr id="4208" name="Google Shape;4208;p6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209" name="Google Shape;4209;p6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0" name="Google Shape;4210;p69"/>
            <p:cNvGrpSpPr/>
            <p:nvPr/>
          </p:nvGrpSpPr>
          <p:grpSpPr>
            <a:xfrm>
              <a:off x="2183288" y="4139483"/>
              <a:ext cx="145133" cy="70048"/>
              <a:chOff x="2183288" y="4139483"/>
              <a:chExt cx="145133" cy="70048"/>
            </a:xfrm>
          </p:grpSpPr>
          <p:cxnSp>
            <p:nvCxnSpPr>
              <p:cNvPr id="4211" name="Google Shape;4211;p6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212" name="Google Shape;4212;p6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3" name="Google Shape;4213;p6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14" name="Google Shape;4214;p6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215" name="Google Shape;4215;p69"/>
            <p:cNvGrpSpPr/>
            <p:nvPr/>
          </p:nvGrpSpPr>
          <p:grpSpPr>
            <a:xfrm>
              <a:off x="2943836" y="4268886"/>
              <a:ext cx="60717" cy="122559"/>
              <a:chOff x="2943836" y="4268886"/>
              <a:chExt cx="60717" cy="122559"/>
            </a:xfrm>
          </p:grpSpPr>
          <p:sp>
            <p:nvSpPr>
              <p:cNvPr id="4216" name="Google Shape;4216;p6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17" name="Google Shape;4217;p6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218" name="Google Shape;4218;p69"/>
          <p:cNvGrpSpPr/>
          <p:nvPr/>
        </p:nvGrpSpPr>
        <p:grpSpPr>
          <a:xfrm>
            <a:off x="3409981" y="1290142"/>
            <a:ext cx="1675870" cy="758251"/>
            <a:chOff x="3530532" y="1496185"/>
            <a:chExt cx="1562000" cy="706730"/>
          </a:xfrm>
        </p:grpSpPr>
        <p:cxnSp>
          <p:nvCxnSpPr>
            <p:cNvPr id="4219" name="Google Shape;4219;p6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220" name="Google Shape;4220;p69"/>
            <p:cNvGrpSpPr/>
            <p:nvPr/>
          </p:nvGrpSpPr>
          <p:grpSpPr>
            <a:xfrm>
              <a:off x="3530532" y="1496185"/>
              <a:ext cx="323430" cy="463587"/>
              <a:chOff x="3530532" y="1496185"/>
              <a:chExt cx="323430" cy="463587"/>
            </a:xfrm>
          </p:grpSpPr>
          <p:grpSp>
            <p:nvGrpSpPr>
              <p:cNvPr id="4221" name="Google Shape;4221;p69"/>
              <p:cNvGrpSpPr/>
              <p:nvPr/>
            </p:nvGrpSpPr>
            <p:grpSpPr>
              <a:xfrm>
                <a:off x="3567462" y="1496185"/>
                <a:ext cx="286500" cy="361376"/>
                <a:chOff x="3567462" y="1496185"/>
                <a:chExt cx="286500" cy="361376"/>
              </a:xfrm>
            </p:grpSpPr>
            <p:cxnSp>
              <p:nvCxnSpPr>
                <p:cNvPr id="4222" name="Google Shape;4222;p6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223" name="Google Shape;4223;p6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4" name="Google Shape;4224;p6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5" name="Google Shape;4225;p69"/>
            <p:cNvGrpSpPr/>
            <p:nvPr/>
          </p:nvGrpSpPr>
          <p:grpSpPr>
            <a:xfrm>
              <a:off x="3891569" y="1779209"/>
              <a:ext cx="323945" cy="423706"/>
              <a:chOff x="3891569" y="1779209"/>
              <a:chExt cx="323945" cy="423706"/>
            </a:xfrm>
          </p:grpSpPr>
          <p:grpSp>
            <p:nvGrpSpPr>
              <p:cNvPr id="4226" name="Google Shape;4226;p69"/>
              <p:cNvGrpSpPr/>
              <p:nvPr/>
            </p:nvGrpSpPr>
            <p:grpSpPr>
              <a:xfrm>
                <a:off x="3929014" y="1881638"/>
                <a:ext cx="286500" cy="321278"/>
                <a:chOff x="3929014" y="1881638"/>
                <a:chExt cx="286500" cy="321278"/>
              </a:xfrm>
            </p:grpSpPr>
            <p:cxnSp>
              <p:nvCxnSpPr>
                <p:cNvPr id="4227" name="Google Shape;4227;p6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228" name="Google Shape;4228;p6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9" name="Google Shape;4229;p6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69"/>
            <p:cNvGrpSpPr/>
            <p:nvPr/>
          </p:nvGrpSpPr>
          <p:grpSpPr>
            <a:xfrm>
              <a:off x="4252606" y="1496185"/>
              <a:ext cx="324721" cy="463587"/>
              <a:chOff x="4252606" y="1496185"/>
              <a:chExt cx="324721" cy="463587"/>
            </a:xfrm>
          </p:grpSpPr>
          <p:grpSp>
            <p:nvGrpSpPr>
              <p:cNvPr id="4231" name="Google Shape;4231;p69"/>
              <p:cNvGrpSpPr/>
              <p:nvPr/>
            </p:nvGrpSpPr>
            <p:grpSpPr>
              <a:xfrm>
                <a:off x="4290828" y="1496185"/>
                <a:ext cx="286500" cy="361376"/>
                <a:chOff x="4290828" y="1496185"/>
                <a:chExt cx="286500" cy="361376"/>
              </a:xfrm>
            </p:grpSpPr>
            <p:cxnSp>
              <p:nvCxnSpPr>
                <p:cNvPr id="4232" name="Google Shape;4232;p6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233" name="Google Shape;4233;p6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4" name="Google Shape;4234;p6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5" name="Google Shape;4235;p69"/>
            <p:cNvGrpSpPr/>
            <p:nvPr/>
          </p:nvGrpSpPr>
          <p:grpSpPr>
            <a:xfrm>
              <a:off x="4613643" y="1763716"/>
              <a:ext cx="325308" cy="439200"/>
              <a:chOff x="4613643" y="1763716"/>
              <a:chExt cx="325308" cy="439200"/>
            </a:xfrm>
          </p:grpSpPr>
          <p:grpSp>
            <p:nvGrpSpPr>
              <p:cNvPr id="4236" name="Google Shape;4236;p69"/>
              <p:cNvGrpSpPr/>
              <p:nvPr/>
            </p:nvGrpSpPr>
            <p:grpSpPr>
              <a:xfrm>
                <a:off x="4652451" y="1879538"/>
                <a:ext cx="286500" cy="323378"/>
                <a:chOff x="4652451" y="1879538"/>
                <a:chExt cx="286500" cy="323378"/>
              </a:xfrm>
            </p:grpSpPr>
            <p:cxnSp>
              <p:nvCxnSpPr>
                <p:cNvPr id="4237" name="Google Shape;4237;p6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238" name="Google Shape;4238;p6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9" name="Google Shape;4239;p6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0" name="Google Shape;4240;p69"/>
          <p:cNvGrpSpPr/>
          <p:nvPr/>
        </p:nvGrpSpPr>
        <p:grpSpPr>
          <a:xfrm>
            <a:off x="3421841" y="2143768"/>
            <a:ext cx="1652173" cy="391517"/>
            <a:chOff x="3512551" y="2358270"/>
            <a:chExt cx="1597383" cy="378533"/>
          </a:xfrm>
        </p:grpSpPr>
        <p:cxnSp>
          <p:nvCxnSpPr>
            <p:cNvPr id="4241" name="Google Shape;4241;p69"/>
            <p:cNvCxnSpPr>
              <a:stCxn id="4242" idx="6"/>
              <a:endCxn id="424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244" name="Google Shape;4244;p69"/>
            <p:cNvGrpSpPr/>
            <p:nvPr/>
          </p:nvGrpSpPr>
          <p:grpSpPr>
            <a:xfrm>
              <a:off x="3512551" y="2358270"/>
              <a:ext cx="225647" cy="307714"/>
              <a:chOff x="2182679" y="2004714"/>
              <a:chExt cx="792300" cy="1080458"/>
            </a:xfrm>
          </p:grpSpPr>
          <p:cxnSp>
            <p:nvCxnSpPr>
              <p:cNvPr id="4245" name="Google Shape;4245;p69"/>
              <p:cNvCxnSpPr>
                <a:stCxn id="424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42" name="Google Shape;4242;p6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7" name="Google Shape;4247;p69"/>
            <p:cNvGrpSpPr/>
            <p:nvPr/>
          </p:nvGrpSpPr>
          <p:grpSpPr>
            <a:xfrm>
              <a:off x="3969644" y="2440153"/>
              <a:ext cx="225853" cy="296651"/>
              <a:chOff x="3775710" y="1729289"/>
              <a:chExt cx="136500" cy="179289"/>
            </a:xfrm>
          </p:grpSpPr>
          <p:cxnSp>
            <p:nvCxnSpPr>
              <p:cNvPr id="4248" name="Google Shape;4248;p6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249" name="Google Shape;4249;p6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1" name="Google Shape;4251;p69"/>
            <p:cNvGrpSpPr/>
            <p:nvPr/>
          </p:nvGrpSpPr>
          <p:grpSpPr>
            <a:xfrm>
              <a:off x="4427051" y="2358270"/>
              <a:ext cx="225647" cy="307714"/>
              <a:chOff x="5393704" y="2004714"/>
              <a:chExt cx="792300" cy="1080458"/>
            </a:xfrm>
          </p:grpSpPr>
          <p:cxnSp>
            <p:nvCxnSpPr>
              <p:cNvPr id="4252" name="Google Shape;4252;p69"/>
              <p:cNvCxnSpPr>
                <a:stCxn id="425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54" name="Google Shape;4254;p6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69"/>
            <p:cNvGrpSpPr/>
            <p:nvPr/>
          </p:nvGrpSpPr>
          <p:grpSpPr>
            <a:xfrm>
              <a:off x="4884287" y="2440252"/>
              <a:ext cx="225647" cy="296532"/>
              <a:chOff x="6999166" y="2292572"/>
              <a:chExt cx="792300" cy="1041192"/>
            </a:xfrm>
          </p:grpSpPr>
          <p:cxnSp>
            <p:nvCxnSpPr>
              <p:cNvPr id="4256" name="Google Shape;4256;p6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243" name="Google Shape;4243;p6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8" name="Google Shape;4258;p69"/>
          <p:cNvGrpSpPr/>
          <p:nvPr/>
        </p:nvGrpSpPr>
        <p:grpSpPr>
          <a:xfrm>
            <a:off x="6842649" y="979967"/>
            <a:ext cx="1581844" cy="732818"/>
            <a:chOff x="634175" y="2986275"/>
            <a:chExt cx="3147949" cy="1458344"/>
          </a:xfrm>
        </p:grpSpPr>
        <p:cxnSp>
          <p:nvCxnSpPr>
            <p:cNvPr id="4259" name="Google Shape;4259;p69"/>
            <p:cNvCxnSpPr>
              <a:stCxn id="4260" idx="4"/>
              <a:endCxn id="426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262" name="Google Shape;4262;p69"/>
            <p:cNvCxnSpPr>
              <a:stCxn id="4261" idx="0"/>
              <a:endCxn id="426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64" name="Google Shape;4264;p69"/>
            <p:cNvCxnSpPr>
              <a:stCxn id="4263" idx="4"/>
              <a:endCxn id="426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66" name="Google Shape;4266;p69"/>
            <p:cNvCxnSpPr>
              <a:stCxn id="4265" idx="0"/>
              <a:endCxn id="426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267" name="Google Shape;4267;p6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63" name="Google Shape;4263;p6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60" name="Google Shape;4260;p6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65" name="Google Shape;4265;p6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61" name="Google Shape;4261;p6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268" name="Google Shape;4268;p69"/>
          <p:cNvGrpSpPr/>
          <p:nvPr/>
        </p:nvGrpSpPr>
        <p:grpSpPr>
          <a:xfrm>
            <a:off x="3410364" y="2674277"/>
            <a:ext cx="1675128" cy="313674"/>
            <a:chOff x="998425" y="1182125"/>
            <a:chExt cx="1065400" cy="199500"/>
          </a:xfrm>
        </p:grpSpPr>
        <p:sp>
          <p:nvSpPr>
            <p:cNvPr id="4269" name="Google Shape;4269;p6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4" name="Google Shape;4274;p69"/>
          <p:cNvGrpSpPr/>
          <p:nvPr/>
        </p:nvGrpSpPr>
        <p:grpSpPr>
          <a:xfrm>
            <a:off x="3410363" y="3630244"/>
            <a:ext cx="1675129" cy="525345"/>
            <a:chOff x="5194708" y="3484366"/>
            <a:chExt cx="3148148" cy="987304"/>
          </a:xfrm>
        </p:grpSpPr>
        <p:grpSp>
          <p:nvGrpSpPr>
            <p:cNvPr id="4275" name="Google Shape;4275;p69"/>
            <p:cNvGrpSpPr/>
            <p:nvPr/>
          </p:nvGrpSpPr>
          <p:grpSpPr>
            <a:xfrm>
              <a:off x="7531521" y="3484366"/>
              <a:ext cx="811335" cy="987304"/>
              <a:chOff x="3379425" y="1617275"/>
              <a:chExt cx="1090650" cy="1327200"/>
            </a:xfrm>
          </p:grpSpPr>
          <p:sp>
            <p:nvSpPr>
              <p:cNvPr id="4276" name="Google Shape;4276;p6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9" name="Google Shape;4279;p69"/>
            <p:cNvGrpSpPr/>
            <p:nvPr/>
          </p:nvGrpSpPr>
          <p:grpSpPr>
            <a:xfrm>
              <a:off x="6752546" y="3484366"/>
              <a:ext cx="811428" cy="987304"/>
              <a:chOff x="2332275" y="1617275"/>
              <a:chExt cx="1090775" cy="1327200"/>
            </a:xfrm>
          </p:grpSpPr>
          <p:sp>
            <p:nvSpPr>
              <p:cNvPr id="4280" name="Google Shape;4280;p6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69"/>
            <p:cNvGrpSpPr/>
            <p:nvPr/>
          </p:nvGrpSpPr>
          <p:grpSpPr>
            <a:xfrm>
              <a:off x="5973664" y="3484366"/>
              <a:ext cx="811335" cy="987304"/>
              <a:chOff x="1285250" y="1617275"/>
              <a:chExt cx="1090650" cy="1327200"/>
            </a:xfrm>
          </p:grpSpPr>
          <p:sp>
            <p:nvSpPr>
              <p:cNvPr id="4284" name="Google Shape;4284;p6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7" name="Google Shape;4287;p69"/>
            <p:cNvGrpSpPr/>
            <p:nvPr/>
          </p:nvGrpSpPr>
          <p:grpSpPr>
            <a:xfrm>
              <a:off x="5194708" y="3484366"/>
              <a:ext cx="811409" cy="987304"/>
              <a:chOff x="238125" y="1617275"/>
              <a:chExt cx="1090750" cy="1327200"/>
            </a:xfrm>
          </p:grpSpPr>
          <p:sp>
            <p:nvSpPr>
              <p:cNvPr id="4288" name="Google Shape;4288;p6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1" name="Google Shape;4291;p69"/>
          <p:cNvGrpSpPr/>
          <p:nvPr/>
        </p:nvGrpSpPr>
        <p:grpSpPr>
          <a:xfrm>
            <a:off x="6844048" y="2276133"/>
            <a:ext cx="1579046" cy="522230"/>
            <a:chOff x="6853641" y="2534077"/>
            <a:chExt cx="1515545" cy="501229"/>
          </a:xfrm>
        </p:grpSpPr>
        <p:grpSp>
          <p:nvGrpSpPr>
            <p:cNvPr id="4292" name="Google Shape;4292;p69"/>
            <p:cNvGrpSpPr/>
            <p:nvPr/>
          </p:nvGrpSpPr>
          <p:grpSpPr>
            <a:xfrm>
              <a:off x="6853641" y="2618923"/>
              <a:ext cx="1515545" cy="324556"/>
              <a:chOff x="6853641" y="2618923"/>
              <a:chExt cx="1515545" cy="324556"/>
            </a:xfrm>
          </p:grpSpPr>
          <p:sp>
            <p:nvSpPr>
              <p:cNvPr id="4293" name="Google Shape;4293;p6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8" name="Google Shape;4298;p6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3" name="Google Shape;4303;p69"/>
          <p:cNvGrpSpPr/>
          <p:nvPr/>
        </p:nvGrpSpPr>
        <p:grpSpPr>
          <a:xfrm>
            <a:off x="3438940" y="3151173"/>
            <a:ext cx="1617976" cy="346616"/>
            <a:chOff x="1808063" y="4294338"/>
            <a:chExt cx="3370782" cy="721817"/>
          </a:xfrm>
        </p:grpSpPr>
        <p:sp>
          <p:nvSpPr>
            <p:cNvPr id="4304" name="Google Shape;4304;p6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69"/>
          <p:cNvGrpSpPr/>
          <p:nvPr/>
        </p:nvGrpSpPr>
        <p:grpSpPr>
          <a:xfrm>
            <a:off x="5264936" y="3817923"/>
            <a:ext cx="1417067" cy="350605"/>
            <a:chOff x="4234950" y="2101012"/>
            <a:chExt cx="4219974" cy="1044090"/>
          </a:xfrm>
        </p:grpSpPr>
        <p:sp>
          <p:nvSpPr>
            <p:cNvPr id="4315" name="Google Shape;4315;p6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1" name="Google Shape;4331;p69"/>
          <p:cNvGrpSpPr/>
          <p:nvPr/>
        </p:nvGrpSpPr>
        <p:grpSpPr>
          <a:xfrm>
            <a:off x="6840408" y="1808681"/>
            <a:ext cx="1586327" cy="371557"/>
            <a:chOff x="1247650" y="2075423"/>
            <a:chExt cx="6648477" cy="1557238"/>
          </a:xfrm>
        </p:grpSpPr>
        <p:sp>
          <p:nvSpPr>
            <p:cNvPr id="4332" name="Google Shape;4332;p6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8" name="Google Shape;4338;p69"/>
          <p:cNvGrpSpPr/>
          <p:nvPr/>
        </p:nvGrpSpPr>
        <p:grpSpPr>
          <a:xfrm>
            <a:off x="5271678" y="961870"/>
            <a:ext cx="1415601" cy="1648533"/>
            <a:chOff x="1839112" y="2209163"/>
            <a:chExt cx="1918159" cy="2233784"/>
          </a:xfrm>
        </p:grpSpPr>
        <p:sp>
          <p:nvSpPr>
            <p:cNvPr id="4339" name="Google Shape;4339;p6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42" name="Google Shape;4342;p69"/>
            <p:cNvCxnSpPr>
              <a:stCxn id="4339" idx="6"/>
              <a:endCxn id="434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43" name="Google Shape;4343;p69"/>
            <p:cNvCxnSpPr>
              <a:stCxn id="4340" idx="4"/>
              <a:endCxn id="434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345" name="Google Shape;4345;p69"/>
            <p:cNvCxnSpPr>
              <a:stCxn id="4344" idx="6"/>
              <a:endCxn id="434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46" name="Google Shape;4346;p69"/>
            <p:cNvCxnSpPr>
              <a:stCxn id="4341" idx="4"/>
              <a:endCxn id="434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344" name="Google Shape;4344;p6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49" name="Google Shape;4349;p69"/>
            <p:cNvCxnSpPr>
              <a:endCxn id="434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350" name="Google Shape;4350;p69"/>
          <p:cNvGrpSpPr/>
          <p:nvPr/>
        </p:nvGrpSpPr>
        <p:grpSpPr>
          <a:xfrm>
            <a:off x="3428944" y="979954"/>
            <a:ext cx="1637968" cy="154942"/>
            <a:chOff x="238125" y="2506075"/>
            <a:chExt cx="7115411" cy="673075"/>
          </a:xfrm>
        </p:grpSpPr>
        <p:sp>
          <p:nvSpPr>
            <p:cNvPr id="4351" name="Google Shape;4351;p6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69"/>
          <p:cNvGrpSpPr/>
          <p:nvPr/>
        </p:nvGrpSpPr>
        <p:grpSpPr>
          <a:xfrm>
            <a:off x="1969680" y="1294672"/>
            <a:ext cx="1262932" cy="785408"/>
            <a:chOff x="548861" y="389676"/>
            <a:chExt cx="3843371" cy="2390163"/>
          </a:xfrm>
        </p:grpSpPr>
        <p:cxnSp>
          <p:nvCxnSpPr>
            <p:cNvPr id="4357" name="Google Shape;4357;p6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58" name="Google Shape;4358;p6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59" name="Google Shape;4359;p6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60" name="Google Shape;4360;p6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361" name="Google Shape;4361;p6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362" name="Google Shape;4362;p6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63" name="Google Shape;4363;p6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364" name="Google Shape;4364;p6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69"/>
          <p:cNvGrpSpPr/>
          <p:nvPr/>
        </p:nvGrpSpPr>
        <p:grpSpPr>
          <a:xfrm>
            <a:off x="757812" y="2401550"/>
            <a:ext cx="1412054" cy="633562"/>
            <a:chOff x="1187400" y="2529299"/>
            <a:chExt cx="6769193" cy="2241903"/>
          </a:xfrm>
        </p:grpSpPr>
        <p:sp>
          <p:nvSpPr>
            <p:cNvPr id="4371" name="Google Shape;4371;p6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372" name="Google Shape;4372;p6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73" name="Google Shape;4373;p6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74" name="Google Shape;4374;p6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75" name="Google Shape;4375;p6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76" name="Google Shape;4376;p6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77" name="Google Shape;4377;p6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378" name="Google Shape;4378;p69"/>
            <p:cNvCxnSpPr>
              <a:stCxn id="4371" idx="2"/>
              <a:endCxn id="437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79" name="Google Shape;4379;p69"/>
            <p:cNvCxnSpPr>
              <a:stCxn id="4373" idx="0"/>
              <a:endCxn id="437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80" name="Google Shape;4380;p69"/>
            <p:cNvCxnSpPr>
              <a:stCxn id="4373" idx="2"/>
              <a:endCxn id="437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81" name="Google Shape;4381;p69"/>
            <p:cNvCxnSpPr>
              <a:stCxn id="4374" idx="0"/>
              <a:endCxn id="437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82" name="Google Shape;4382;p69"/>
            <p:cNvCxnSpPr>
              <a:stCxn id="4372" idx="2"/>
              <a:endCxn id="437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83" name="Google Shape;4383;p69"/>
            <p:cNvCxnSpPr>
              <a:stCxn id="4376" idx="0"/>
              <a:endCxn id="437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384" name="Google Shape;4384;p69"/>
          <p:cNvGrpSpPr/>
          <p:nvPr/>
        </p:nvGrpSpPr>
        <p:grpSpPr>
          <a:xfrm>
            <a:off x="6844058" y="2894258"/>
            <a:ext cx="1579035" cy="540873"/>
            <a:chOff x="6895650" y="3126697"/>
            <a:chExt cx="1436662" cy="492105"/>
          </a:xfrm>
        </p:grpSpPr>
        <p:sp>
          <p:nvSpPr>
            <p:cNvPr id="4385" name="Google Shape;4385;p6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0" name="Google Shape;4390;p69"/>
            <p:cNvGrpSpPr/>
            <p:nvPr/>
          </p:nvGrpSpPr>
          <p:grpSpPr>
            <a:xfrm>
              <a:off x="6995957" y="3335810"/>
              <a:ext cx="1230393" cy="71754"/>
              <a:chOff x="6995957" y="3287964"/>
              <a:chExt cx="1230393" cy="71754"/>
            </a:xfrm>
          </p:grpSpPr>
          <p:sp>
            <p:nvSpPr>
              <p:cNvPr id="4391" name="Google Shape;4391;p6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96" name="Google Shape;4396;p69"/>
          <p:cNvGrpSpPr/>
          <p:nvPr/>
        </p:nvGrpSpPr>
        <p:grpSpPr>
          <a:xfrm>
            <a:off x="6842640" y="3531021"/>
            <a:ext cx="1581862" cy="650625"/>
            <a:chOff x="6777990" y="3710194"/>
            <a:chExt cx="1646915" cy="677382"/>
          </a:xfrm>
        </p:grpSpPr>
        <p:grpSp>
          <p:nvGrpSpPr>
            <p:cNvPr id="4397" name="Google Shape;4397;p69"/>
            <p:cNvGrpSpPr/>
            <p:nvPr/>
          </p:nvGrpSpPr>
          <p:grpSpPr>
            <a:xfrm>
              <a:off x="6777990" y="3874492"/>
              <a:ext cx="411129" cy="513083"/>
              <a:chOff x="6777990" y="3874492"/>
              <a:chExt cx="411129" cy="513083"/>
            </a:xfrm>
          </p:grpSpPr>
          <p:cxnSp>
            <p:nvCxnSpPr>
              <p:cNvPr id="4398" name="Google Shape;4398;p6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99" name="Google Shape;4399;p6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0" name="Google Shape;4400;p69"/>
            <p:cNvGrpSpPr/>
            <p:nvPr/>
          </p:nvGrpSpPr>
          <p:grpSpPr>
            <a:xfrm>
              <a:off x="7188425" y="3710194"/>
              <a:ext cx="411123" cy="520535"/>
              <a:chOff x="7188425" y="3710194"/>
              <a:chExt cx="411123" cy="520535"/>
            </a:xfrm>
          </p:grpSpPr>
          <p:cxnSp>
            <p:nvCxnSpPr>
              <p:cNvPr id="4401" name="Google Shape;4401;p6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402" name="Google Shape;4402;p6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3" name="Google Shape;4403;p69"/>
            <p:cNvGrpSpPr/>
            <p:nvPr/>
          </p:nvGrpSpPr>
          <p:grpSpPr>
            <a:xfrm>
              <a:off x="7603341" y="3874492"/>
              <a:ext cx="411474" cy="513083"/>
              <a:chOff x="7603341" y="3874492"/>
              <a:chExt cx="411474" cy="513083"/>
            </a:xfrm>
          </p:grpSpPr>
          <p:cxnSp>
            <p:nvCxnSpPr>
              <p:cNvPr id="4404" name="Google Shape;4404;p6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405" name="Google Shape;4405;p6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6" name="Google Shape;4406;p69"/>
            <p:cNvGrpSpPr/>
            <p:nvPr/>
          </p:nvGrpSpPr>
          <p:grpSpPr>
            <a:xfrm>
              <a:off x="8013776" y="3722847"/>
              <a:ext cx="411129" cy="507881"/>
              <a:chOff x="8013776" y="3722847"/>
              <a:chExt cx="411129" cy="507881"/>
            </a:xfrm>
          </p:grpSpPr>
          <p:cxnSp>
            <p:nvCxnSpPr>
              <p:cNvPr id="4407" name="Google Shape;4407;p6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408" name="Google Shape;4408;p6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09" name="Google Shape;4409;p69"/>
          <p:cNvGrpSpPr/>
          <p:nvPr/>
        </p:nvGrpSpPr>
        <p:grpSpPr>
          <a:xfrm>
            <a:off x="5262155" y="2703861"/>
            <a:ext cx="1421889" cy="1020603"/>
            <a:chOff x="5190863" y="2824811"/>
            <a:chExt cx="1544860" cy="1108869"/>
          </a:xfrm>
        </p:grpSpPr>
        <p:grpSp>
          <p:nvGrpSpPr>
            <p:cNvPr id="4410" name="Google Shape;4410;p69"/>
            <p:cNvGrpSpPr/>
            <p:nvPr/>
          </p:nvGrpSpPr>
          <p:grpSpPr>
            <a:xfrm>
              <a:off x="5938695" y="3176919"/>
              <a:ext cx="685761" cy="404739"/>
              <a:chOff x="5938695" y="3176919"/>
              <a:chExt cx="685761" cy="404739"/>
            </a:xfrm>
          </p:grpSpPr>
          <p:grpSp>
            <p:nvGrpSpPr>
              <p:cNvPr id="4411" name="Google Shape;4411;p69"/>
              <p:cNvGrpSpPr/>
              <p:nvPr/>
            </p:nvGrpSpPr>
            <p:grpSpPr>
              <a:xfrm>
                <a:off x="5938695" y="3176919"/>
                <a:ext cx="685761" cy="404739"/>
                <a:chOff x="5938695" y="3176919"/>
                <a:chExt cx="685761" cy="404739"/>
              </a:xfrm>
            </p:grpSpPr>
            <p:sp>
              <p:nvSpPr>
                <p:cNvPr id="4412" name="Google Shape;4412;p6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4" name="Google Shape;4414;p6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69"/>
            <p:cNvGrpSpPr/>
            <p:nvPr/>
          </p:nvGrpSpPr>
          <p:grpSpPr>
            <a:xfrm>
              <a:off x="5305233" y="3176835"/>
              <a:ext cx="685971" cy="404655"/>
              <a:chOff x="5305233" y="3176835"/>
              <a:chExt cx="685971" cy="404655"/>
            </a:xfrm>
          </p:grpSpPr>
          <p:grpSp>
            <p:nvGrpSpPr>
              <p:cNvPr id="4416" name="Google Shape;4416;p69"/>
              <p:cNvGrpSpPr/>
              <p:nvPr/>
            </p:nvGrpSpPr>
            <p:grpSpPr>
              <a:xfrm>
                <a:off x="5305233" y="3176835"/>
                <a:ext cx="685971" cy="404655"/>
                <a:chOff x="5305233" y="3176835"/>
                <a:chExt cx="685971" cy="404655"/>
              </a:xfrm>
            </p:grpSpPr>
            <p:sp>
              <p:nvSpPr>
                <p:cNvPr id="4417" name="Google Shape;4417;p6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9" name="Google Shape;4419;p6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0" name="Google Shape;4420;p6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1" name="Google Shape;4421;p69"/>
            <p:cNvGrpSpPr/>
            <p:nvPr/>
          </p:nvGrpSpPr>
          <p:grpSpPr>
            <a:xfrm>
              <a:off x="5657361" y="2824811"/>
              <a:ext cx="1078361" cy="404655"/>
              <a:chOff x="5657361" y="2824811"/>
              <a:chExt cx="1078361" cy="404655"/>
            </a:xfrm>
          </p:grpSpPr>
          <p:grpSp>
            <p:nvGrpSpPr>
              <p:cNvPr id="4422" name="Google Shape;4422;p69"/>
              <p:cNvGrpSpPr/>
              <p:nvPr/>
            </p:nvGrpSpPr>
            <p:grpSpPr>
              <a:xfrm>
                <a:off x="5657361" y="2824811"/>
                <a:ext cx="1078361" cy="404655"/>
                <a:chOff x="5657361" y="2824811"/>
                <a:chExt cx="1078361" cy="404655"/>
              </a:xfrm>
            </p:grpSpPr>
            <p:grpSp>
              <p:nvGrpSpPr>
                <p:cNvPr id="4423" name="Google Shape;4423;p69"/>
                <p:cNvGrpSpPr/>
                <p:nvPr/>
              </p:nvGrpSpPr>
              <p:grpSpPr>
                <a:xfrm>
                  <a:off x="5938485" y="2824811"/>
                  <a:ext cx="797237" cy="404655"/>
                  <a:chOff x="5938485" y="2824811"/>
                  <a:chExt cx="797237" cy="404655"/>
                </a:xfrm>
              </p:grpSpPr>
              <p:sp>
                <p:nvSpPr>
                  <p:cNvPr id="4424" name="Google Shape;4424;p6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6" name="Google Shape;4426;p6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7" name="Google Shape;4427;p6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8" name="Google Shape;4428;p69"/>
            <p:cNvGrpSpPr/>
            <p:nvPr/>
          </p:nvGrpSpPr>
          <p:grpSpPr>
            <a:xfrm>
              <a:off x="5190863" y="3528942"/>
              <a:ext cx="1078026" cy="404739"/>
              <a:chOff x="5190863" y="3528942"/>
              <a:chExt cx="1078026" cy="404739"/>
            </a:xfrm>
          </p:grpSpPr>
          <p:sp>
            <p:nvSpPr>
              <p:cNvPr id="4429" name="Google Shape;4429;p6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0" name="Google Shape;4430;p69"/>
              <p:cNvGrpSpPr/>
              <p:nvPr/>
            </p:nvGrpSpPr>
            <p:grpSpPr>
              <a:xfrm>
                <a:off x="5190863" y="3528942"/>
                <a:ext cx="1078026" cy="404739"/>
                <a:chOff x="5190863" y="3528942"/>
                <a:chExt cx="1078026" cy="404739"/>
              </a:xfrm>
            </p:grpSpPr>
            <p:sp>
              <p:nvSpPr>
                <p:cNvPr id="4431" name="Google Shape;4431;p6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33" name="Google Shape;4433;p69"/>
          <p:cNvGrpSpPr/>
          <p:nvPr/>
        </p:nvGrpSpPr>
        <p:grpSpPr>
          <a:xfrm>
            <a:off x="728162" y="1268329"/>
            <a:ext cx="1086719" cy="879487"/>
            <a:chOff x="803162" y="1474292"/>
            <a:chExt cx="1086719" cy="879487"/>
          </a:xfrm>
        </p:grpSpPr>
        <p:grpSp>
          <p:nvGrpSpPr>
            <p:cNvPr id="4434" name="Google Shape;4434;p69"/>
            <p:cNvGrpSpPr/>
            <p:nvPr/>
          </p:nvGrpSpPr>
          <p:grpSpPr>
            <a:xfrm>
              <a:off x="803162" y="1625948"/>
              <a:ext cx="445856" cy="576579"/>
              <a:chOff x="803162" y="1625948"/>
              <a:chExt cx="445856" cy="576579"/>
            </a:xfrm>
          </p:grpSpPr>
          <p:sp>
            <p:nvSpPr>
              <p:cNvPr id="4435" name="Google Shape;4435;p6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6" name="Google Shape;4436;p69"/>
              <p:cNvGrpSpPr/>
              <p:nvPr/>
            </p:nvGrpSpPr>
            <p:grpSpPr>
              <a:xfrm>
                <a:off x="1056023" y="1625948"/>
                <a:ext cx="192995" cy="576579"/>
                <a:chOff x="1056023" y="1625948"/>
                <a:chExt cx="192995" cy="576579"/>
              </a:xfrm>
            </p:grpSpPr>
            <p:sp>
              <p:nvSpPr>
                <p:cNvPr id="4437" name="Google Shape;4437;p6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42" name="Google Shape;4442;p69"/>
            <p:cNvGrpSpPr/>
            <p:nvPr/>
          </p:nvGrpSpPr>
          <p:grpSpPr>
            <a:xfrm>
              <a:off x="1371406" y="1474292"/>
              <a:ext cx="518475" cy="879487"/>
              <a:chOff x="1398231" y="1474292"/>
              <a:chExt cx="518475" cy="879487"/>
            </a:xfrm>
          </p:grpSpPr>
          <p:grpSp>
            <p:nvGrpSpPr>
              <p:cNvPr id="4443" name="Google Shape;4443;p69"/>
              <p:cNvGrpSpPr/>
              <p:nvPr/>
            </p:nvGrpSpPr>
            <p:grpSpPr>
              <a:xfrm>
                <a:off x="1398231" y="1474292"/>
                <a:ext cx="518475" cy="341643"/>
                <a:chOff x="1398231" y="1474292"/>
                <a:chExt cx="518475" cy="341643"/>
              </a:xfrm>
            </p:grpSpPr>
            <p:sp>
              <p:nvSpPr>
                <p:cNvPr id="4444" name="Google Shape;4444;p6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5" name="Google Shape;4445;p69"/>
                <p:cNvGrpSpPr/>
                <p:nvPr/>
              </p:nvGrpSpPr>
              <p:grpSpPr>
                <a:xfrm>
                  <a:off x="1616453" y="1474292"/>
                  <a:ext cx="300253" cy="341643"/>
                  <a:chOff x="1616453" y="1475379"/>
                  <a:chExt cx="300253" cy="341643"/>
                </a:xfrm>
              </p:grpSpPr>
              <p:sp>
                <p:nvSpPr>
                  <p:cNvPr id="4446" name="Google Shape;4446;p6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3" name="Google Shape;4453;p69"/>
                  <p:cNvGrpSpPr/>
                  <p:nvPr/>
                </p:nvGrpSpPr>
                <p:grpSpPr>
                  <a:xfrm>
                    <a:off x="1839639" y="1475379"/>
                    <a:ext cx="77067" cy="341643"/>
                    <a:chOff x="1839639" y="1475379"/>
                    <a:chExt cx="77067" cy="341643"/>
                  </a:xfrm>
                </p:grpSpPr>
                <p:sp>
                  <p:nvSpPr>
                    <p:cNvPr id="4454" name="Google Shape;4454;p6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56" name="Google Shape;4456;p69"/>
              <p:cNvGrpSpPr/>
              <p:nvPr/>
            </p:nvGrpSpPr>
            <p:grpSpPr>
              <a:xfrm>
                <a:off x="1398451" y="2012951"/>
                <a:ext cx="518255" cy="340828"/>
                <a:chOff x="1398451" y="2012951"/>
                <a:chExt cx="518255" cy="340828"/>
              </a:xfrm>
            </p:grpSpPr>
            <p:sp>
              <p:nvSpPr>
                <p:cNvPr id="4457" name="Google Shape;4457;p6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8" name="Google Shape;4458;p69"/>
                <p:cNvGrpSpPr/>
                <p:nvPr/>
              </p:nvGrpSpPr>
              <p:grpSpPr>
                <a:xfrm>
                  <a:off x="1616453" y="2012951"/>
                  <a:ext cx="300253" cy="340828"/>
                  <a:chOff x="1616453" y="2013538"/>
                  <a:chExt cx="300253" cy="340828"/>
                </a:xfrm>
              </p:grpSpPr>
              <p:sp>
                <p:nvSpPr>
                  <p:cNvPr id="4459" name="Google Shape;4459;p6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6" name="Google Shape;4466;p69"/>
                  <p:cNvGrpSpPr/>
                  <p:nvPr/>
                </p:nvGrpSpPr>
                <p:grpSpPr>
                  <a:xfrm>
                    <a:off x="1839639" y="2013538"/>
                    <a:ext cx="77067" cy="340828"/>
                    <a:chOff x="1839639" y="2013538"/>
                    <a:chExt cx="77067" cy="340828"/>
                  </a:xfrm>
                </p:grpSpPr>
                <p:sp>
                  <p:nvSpPr>
                    <p:cNvPr id="4467" name="Google Shape;4467;p6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469" name="Google Shape;4469;p69"/>
          <p:cNvGrpSpPr/>
          <p:nvPr/>
        </p:nvGrpSpPr>
        <p:grpSpPr>
          <a:xfrm>
            <a:off x="724986" y="3399516"/>
            <a:ext cx="1368681" cy="682918"/>
            <a:chOff x="724986" y="3605478"/>
            <a:chExt cx="1368681" cy="682918"/>
          </a:xfrm>
        </p:grpSpPr>
        <p:grpSp>
          <p:nvGrpSpPr>
            <p:cNvPr id="4470" name="Google Shape;4470;p69"/>
            <p:cNvGrpSpPr/>
            <p:nvPr/>
          </p:nvGrpSpPr>
          <p:grpSpPr>
            <a:xfrm>
              <a:off x="1289102" y="3823629"/>
              <a:ext cx="240442" cy="250435"/>
              <a:chOff x="-165066" y="3843615"/>
              <a:chExt cx="221259" cy="230455"/>
            </a:xfrm>
          </p:grpSpPr>
          <p:sp>
            <p:nvSpPr>
              <p:cNvPr id="4471" name="Google Shape;4471;p6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69"/>
            <p:cNvGrpSpPr/>
            <p:nvPr/>
          </p:nvGrpSpPr>
          <p:grpSpPr>
            <a:xfrm>
              <a:off x="724986" y="3605478"/>
              <a:ext cx="1368681" cy="682918"/>
              <a:chOff x="724986" y="3605478"/>
              <a:chExt cx="1368681" cy="682918"/>
            </a:xfrm>
          </p:grpSpPr>
          <p:grpSp>
            <p:nvGrpSpPr>
              <p:cNvPr id="4492" name="Google Shape;4492;p69"/>
              <p:cNvGrpSpPr/>
              <p:nvPr/>
            </p:nvGrpSpPr>
            <p:grpSpPr>
              <a:xfrm>
                <a:off x="1498221" y="4047614"/>
                <a:ext cx="529172" cy="240783"/>
                <a:chOff x="1498221" y="4047614"/>
                <a:chExt cx="529172" cy="240783"/>
              </a:xfrm>
            </p:grpSpPr>
            <p:grpSp>
              <p:nvGrpSpPr>
                <p:cNvPr id="4493" name="Google Shape;4493;p69"/>
                <p:cNvGrpSpPr/>
                <p:nvPr/>
              </p:nvGrpSpPr>
              <p:grpSpPr>
                <a:xfrm>
                  <a:off x="1826655" y="4224370"/>
                  <a:ext cx="200738" cy="25631"/>
                  <a:chOff x="1826655" y="4224370"/>
                  <a:chExt cx="200738" cy="25631"/>
                </a:xfrm>
              </p:grpSpPr>
              <p:sp>
                <p:nvSpPr>
                  <p:cNvPr id="4494" name="Google Shape;4494;p6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6" name="Google Shape;4496;p69"/>
                <p:cNvGrpSpPr/>
                <p:nvPr/>
              </p:nvGrpSpPr>
              <p:grpSpPr>
                <a:xfrm>
                  <a:off x="1498221" y="4047614"/>
                  <a:ext cx="328444" cy="240783"/>
                  <a:chOff x="1498221" y="4047614"/>
                  <a:chExt cx="328444" cy="240783"/>
                </a:xfrm>
              </p:grpSpPr>
              <p:sp>
                <p:nvSpPr>
                  <p:cNvPr id="4497" name="Google Shape;4497;p6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8" name="Google Shape;4498;p69"/>
                  <p:cNvGrpSpPr/>
                  <p:nvPr/>
                </p:nvGrpSpPr>
                <p:grpSpPr>
                  <a:xfrm>
                    <a:off x="1498221" y="4047614"/>
                    <a:ext cx="150566" cy="190416"/>
                    <a:chOff x="1498221" y="4047614"/>
                    <a:chExt cx="150566" cy="190416"/>
                  </a:xfrm>
                </p:grpSpPr>
                <p:sp>
                  <p:nvSpPr>
                    <p:cNvPr id="4499" name="Google Shape;4499;p6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01" name="Google Shape;4501;p69"/>
              <p:cNvGrpSpPr/>
              <p:nvPr/>
            </p:nvGrpSpPr>
            <p:grpSpPr>
              <a:xfrm>
                <a:off x="1560718" y="3800594"/>
                <a:ext cx="532948" cy="302090"/>
                <a:chOff x="1560718" y="3800594"/>
                <a:chExt cx="532948" cy="302090"/>
              </a:xfrm>
            </p:grpSpPr>
            <p:grpSp>
              <p:nvGrpSpPr>
                <p:cNvPr id="4502" name="Google Shape;4502;p69"/>
                <p:cNvGrpSpPr/>
                <p:nvPr/>
              </p:nvGrpSpPr>
              <p:grpSpPr>
                <a:xfrm>
                  <a:off x="1912179" y="3827344"/>
                  <a:ext cx="181487" cy="25631"/>
                  <a:chOff x="1912179" y="3827344"/>
                  <a:chExt cx="181487" cy="25631"/>
                </a:xfrm>
              </p:grpSpPr>
              <p:sp>
                <p:nvSpPr>
                  <p:cNvPr id="4503" name="Google Shape;4503;p6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5" name="Google Shape;4505;p69"/>
                <p:cNvGrpSpPr/>
                <p:nvPr/>
              </p:nvGrpSpPr>
              <p:grpSpPr>
                <a:xfrm>
                  <a:off x="1912179" y="4044505"/>
                  <a:ext cx="181487" cy="25622"/>
                  <a:chOff x="1912179" y="4044506"/>
                  <a:chExt cx="181487" cy="25622"/>
                </a:xfrm>
              </p:grpSpPr>
              <p:sp>
                <p:nvSpPr>
                  <p:cNvPr id="4506" name="Google Shape;4506;p6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8" name="Google Shape;4508;p69"/>
                <p:cNvGrpSpPr/>
                <p:nvPr/>
              </p:nvGrpSpPr>
              <p:grpSpPr>
                <a:xfrm>
                  <a:off x="1560718" y="3800594"/>
                  <a:ext cx="351472" cy="302090"/>
                  <a:chOff x="1560718" y="3800594"/>
                  <a:chExt cx="351472" cy="302090"/>
                </a:xfrm>
              </p:grpSpPr>
              <p:grpSp>
                <p:nvGrpSpPr>
                  <p:cNvPr id="4509" name="Google Shape;4509;p69"/>
                  <p:cNvGrpSpPr/>
                  <p:nvPr/>
                </p:nvGrpSpPr>
                <p:grpSpPr>
                  <a:xfrm>
                    <a:off x="1560718" y="3842857"/>
                    <a:ext cx="173586" cy="217131"/>
                    <a:chOff x="1560718" y="3842857"/>
                    <a:chExt cx="173586" cy="217131"/>
                  </a:xfrm>
                </p:grpSpPr>
                <p:sp>
                  <p:nvSpPr>
                    <p:cNvPr id="4510" name="Google Shape;4510;p6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3" name="Google Shape;4513;p6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15" name="Google Shape;4515;p6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6" name="Google Shape;4516;p69"/>
              <p:cNvGrpSpPr/>
              <p:nvPr/>
            </p:nvGrpSpPr>
            <p:grpSpPr>
              <a:xfrm>
                <a:off x="785350" y="3605478"/>
                <a:ext cx="535311" cy="249245"/>
                <a:chOff x="785350" y="3605478"/>
                <a:chExt cx="535311" cy="249245"/>
              </a:xfrm>
            </p:grpSpPr>
            <p:grpSp>
              <p:nvGrpSpPr>
                <p:cNvPr id="4517" name="Google Shape;4517;p69"/>
                <p:cNvGrpSpPr/>
                <p:nvPr/>
              </p:nvGrpSpPr>
              <p:grpSpPr>
                <a:xfrm>
                  <a:off x="785350" y="3605478"/>
                  <a:ext cx="376191" cy="102736"/>
                  <a:chOff x="785350" y="3605478"/>
                  <a:chExt cx="376191" cy="102736"/>
                </a:xfrm>
              </p:grpSpPr>
              <p:sp>
                <p:nvSpPr>
                  <p:cNvPr id="4518" name="Google Shape;4518;p6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1" name="Google Shape;4521;p69"/>
                <p:cNvGrpSpPr/>
                <p:nvPr/>
              </p:nvGrpSpPr>
              <p:grpSpPr>
                <a:xfrm>
                  <a:off x="1161530" y="3655851"/>
                  <a:ext cx="159131" cy="198872"/>
                  <a:chOff x="1161530" y="3655851"/>
                  <a:chExt cx="159131" cy="198872"/>
                </a:xfrm>
              </p:grpSpPr>
              <p:sp>
                <p:nvSpPr>
                  <p:cNvPr id="4522" name="Google Shape;4522;p6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4" name="Google Shape;4524;p69"/>
              <p:cNvGrpSpPr/>
              <p:nvPr/>
            </p:nvGrpSpPr>
            <p:grpSpPr>
              <a:xfrm>
                <a:off x="785350" y="4047614"/>
                <a:ext cx="535311" cy="240783"/>
                <a:chOff x="785350" y="4047614"/>
                <a:chExt cx="535311" cy="240783"/>
              </a:xfrm>
            </p:grpSpPr>
            <p:grpSp>
              <p:nvGrpSpPr>
                <p:cNvPr id="4525" name="Google Shape;4525;p69"/>
                <p:cNvGrpSpPr/>
                <p:nvPr/>
              </p:nvGrpSpPr>
              <p:grpSpPr>
                <a:xfrm>
                  <a:off x="1161636" y="4047614"/>
                  <a:ext cx="159025" cy="190415"/>
                  <a:chOff x="1161636" y="4047614"/>
                  <a:chExt cx="159025" cy="190415"/>
                </a:xfrm>
              </p:grpSpPr>
              <p:sp>
                <p:nvSpPr>
                  <p:cNvPr id="4526" name="Google Shape;4526;p6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69"/>
                <p:cNvGrpSpPr/>
                <p:nvPr/>
              </p:nvGrpSpPr>
              <p:grpSpPr>
                <a:xfrm>
                  <a:off x="785350" y="4185661"/>
                  <a:ext cx="376191" cy="102736"/>
                  <a:chOff x="785350" y="4185661"/>
                  <a:chExt cx="376191" cy="102736"/>
                </a:xfrm>
              </p:grpSpPr>
              <p:sp>
                <p:nvSpPr>
                  <p:cNvPr id="4529" name="Google Shape;4529;p6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2" name="Google Shape;4532;p69"/>
              <p:cNvGrpSpPr/>
              <p:nvPr/>
            </p:nvGrpSpPr>
            <p:grpSpPr>
              <a:xfrm>
                <a:off x="1501054" y="3605478"/>
                <a:ext cx="526340" cy="249240"/>
                <a:chOff x="1501054" y="3605478"/>
                <a:chExt cx="526340" cy="249240"/>
              </a:xfrm>
            </p:grpSpPr>
            <p:grpSp>
              <p:nvGrpSpPr>
                <p:cNvPr id="4533" name="Google Shape;4533;p69"/>
                <p:cNvGrpSpPr/>
                <p:nvPr/>
              </p:nvGrpSpPr>
              <p:grpSpPr>
                <a:xfrm>
                  <a:off x="1834208" y="3643867"/>
                  <a:ext cx="193185" cy="25622"/>
                  <a:chOff x="1834208" y="3643867"/>
                  <a:chExt cx="193185" cy="25622"/>
                </a:xfrm>
              </p:grpSpPr>
              <p:sp>
                <p:nvSpPr>
                  <p:cNvPr id="4534" name="Google Shape;4534;p6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69"/>
                <p:cNvGrpSpPr/>
                <p:nvPr/>
              </p:nvGrpSpPr>
              <p:grpSpPr>
                <a:xfrm>
                  <a:off x="1501054" y="3605478"/>
                  <a:ext cx="333165" cy="249240"/>
                  <a:chOff x="1501054" y="3605478"/>
                  <a:chExt cx="333165" cy="249240"/>
                </a:xfrm>
              </p:grpSpPr>
              <p:sp>
                <p:nvSpPr>
                  <p:cNvPr id="4537" name="Google Shape;4537;p6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8" name="Google Shape;4538;p69"/>
                  <p:cNvGrpSpPr/>
                  <p:nvPr/>
                </p:nvGrpSpPr>
                <p:grpSpPr>
                  <a:xfrm>
                    <a:off x="1501054" y="3655851"/>
                    <a:ext cx="155286" cy="198867"/>
                    <a:chOff x="1501054" y="3655851"/>
                    <a:chExt cx="155286" cy="198867"/>
                  </a:xfrm>
                </p:grpSpPr>
                <p:sp>
                  <p:nvSpPr>
                    <p:cNvPr id="4539" name="Google Shape;4539;p6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41" name="Google Shape;4541;p69"/>
              <p:cNvGrpSpPr/>
              <p:nvPr/>
            </p:nvGrpSpPr>
            <p:grpSpPr>
              <a:xfrm>
                <a:off x="724986" y="3800594"/>
                <a:ext cx="532950" cy="302090"/>
                <a:chOff x="724986" y="3800594"/>
                <a:chExt cx="532950" cy="302090"/>
              </a:xfrm>
            </p:grpSpPr>
            <p:grpSp>
              <p:nvGrpSpPr>
                <p:cNvPr id="4542" name="Google Shape;4542;p69"/>
                <p:cNvGrpSpPr/>
                <p:nvPr/>
              </p:nvGrpSpPr>
              <p:grpSpPr>
                <a:xfrm>
                  <a:off x="724986" y="4044367"/>
                  <a:ext cx="181314" cy="25626"/>
                  <a:chOff x="724986" y="4044367"/>
                  <a:chExt cx="181314" cy="25626"/>
                </a:xfrm>
              </p:grpSpPr>
              <p:sp>
                <p:nvSpPr>
                  <p:cNvPr id="4543" name="Google Shape;4543;p6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5" name="Google Shape;4545;p69"/>
                <p:cNvGrpSpPr/>
                <p:nvPr/>
              </p:nvGrpSpPr>
              <p:grpSpPr>
                <a:xfrm>
                  <a:off x="906290" y="3800594"/>
                  <a:ext cx="351646" cy="302090"/>
                  <a:chOff x="906290" y="3800594"/>
                  <a:chExt cx="351646" cy="302090"/>
                </a:xfrm>
              </p:grpSpPr>
              <p:grpSp>
                <p:nvGrpSpPr>
                  <p:cNvPr id="4546" name="Google Shape;4546;p69"/>
                  <p:cNvGrpSpPr/>
                  <p:nvPr/>
                </p:nvGrpSpPr>
                <p:grpSpPr>
                  <a:xfrm>
                    <a:off x="1084172" y="3842857"/>
                    <a:ext cx="173764" cy="217131"/>
                    <a:chOff x="1084172" y="3842857"/>
                    <a:chExt cx="173764" cy="217131"/>
                  </a:xfrm>
                </p:grpSpPr>
                <p:grpSp>
                  <p:nvGrpSpPr>
                    <p:cNvPr id="4547" name="Google Shape;4547;p69"/>
                    <p:cNvGrpSpPr/>
                    <p:nvPr/>
                  </p:nvGrpSpPr>
                  <p:grpSpPr>
                    <a:xfrm>
                      <a:off x="1156862" y="3936509"/>
                      <a:ext cx="101073" cy="25622"/>
                      <a:chOff x="1156862" y="3936509"/>
                      <a:chExt cx="101073" cy="25622"/>
                    </a:xfrm>
                  </p:grpSpPr>
                  <p:sp>
                    <p:nvSpPr>
                      <p:cNvPr id="4548" name="Google Shape;4548;p6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0" name="Google Shape;4550;p6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1" name="Google Shape;4551;p6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3" name="Google Shape;4553;p69"/>
                <p:cNvGrpSpPr/>
                <p:nvPr/>
              </p:nvGrpSpPr>
              <p:grpSpPr>
                <a:xfrm>
                  <a:off x="724986" y="3830189"/>
                  <a:ext cx="189533" cy="25626"/>
                  <a:chOff x="724986" y="3830189"/>
                  <a:chExt cx="189533" cy="25626"/>
                </a:xfrm>
              </p:grpSpPr>
              <p:sp>
                <p:nvSpPr>
                  <p:cNvPr id="4554" name="Google Shape;4554;p6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556" name="Google Shape;4556;p69"/>
          <p:cNvGrpSpPr/>
          <p:nvPr/>
        </p:nvGrpSpPr>
        <p:grpSpPr>
          <a:xfrm>
            <a:off x="2253298" y="2249677"/>
            <a:ext cx="948701" cy="935378"/>
            <a:chOff x="2253298" y="2428317"/>
            <a:chExt cx="948701" cy="935378"/>
          </a:xfrm>
        </p:grpSpPr>
        <p:sp>
          <p:nvSpPr>
            <p:cNvPr id="4557" name="Google Shape;4557;p6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97" name="Shape 497"/>
        <p:cNvGrpSpPr/>
        <p:nvPr/>
      </p:nvGrpSpPr>
      <p:grpSpPr>
        <a:xfrm>
          <a:off x="0" y="0"/>
          <a:ext cx="0" cy="0"/>
          <a:chOff x="0" y="0"/>
          <a:chExt cx="0" cy="0"/>
        </a:xfrm>
      </p:grpSpPr>
      <p:sp>
        <p:nvSpPr>
          <p:cNvPr id="498" name="Google Shape;498;p34"/>
          <p:cNvSpPr/>
          <p:nvPr/>
        </p:nvSpPr>
        <p:spPr>
          <a:xfrm>
            <a:off x="3979500" y="534850"/>
            <a:ext cx="5164500" cy="21624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4"/>
          <p:cNvSpPr txBox="1"/>
          <p:nvPr>
            <p:ph type="title"/>
          </p:nvPr>
        </p:nvSpPr>
        <p:spPr>
          <a:xfrm>
            <a:off x="3979500" y="535000"/>
            <a:ext cx="4449300" cy="213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500" name="Google Shape;500;p34"/>
          <p:cNvSpPr/>
          <p:nvPr/>
        </p:nvSpPr>
        <p:spPr>
          <a:xfrm>
            <a:off x="1184684" y="791678"/>
            <a:ext cx="2376900" cy="16449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4"/>
          <p:cNvSpPr/>
          <p:nvPr/>
        </p:nvSpPr>
        <p:spPr>
          <a:xfrm>
            <a:off x="3445875" y="3296163"/>
            <a:ext cx="3487800" cy="6951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4"/>
          <p:cNvSpPr txBox="1"/>
          <p:nvPr>
            <p:ph idx="2" type="title"/>
          </p:nvPr>
        </p:nvSpPr>
        <p:spPr>
          <a:xfrm>
            <a:off x="1526863" y="1010800"/>
            <a:ext cx="1621800" cy="124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03" name="Google Shape;503;p34"/>
          <p:cNvSpPr txBox="1"/>
          <p:nvPr>
            <p:ph idx="1" type="subTitle"/>
          </p:nvPr>
        </p:nvSpPr>
        <p:spPr>
          <a:xfrm>
            <a:off x="3544043" y="3296177"/>
            <a:ext cx="32913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504" name="Google Shape;504;p34"/>
          <p:cNvGrpSpPr/>
          <p:nvPr/>
        </p:nvGrpSpPr>
        <p:grpSpPr>
          <a:xfrm>
            <a:off x="-9300" y="546450"/>
            <a:ext cx="9180300" cy="4066900"/>
            <a:chOff x="-9300" y="546450"/>
            <a:chExt cx="9180300" cy="4066900"/>
          </a:xfrm>
        </p:grpSpPr>
        <p:cxnSp>
          <p:nvCxnSpPr>
            <p:cNvPr id="505" name="Google Shape;505;p34"/>
            <p:cNvCxnSpPr/>
            <p:nvPr/>
          </p:nvCxnSpPr>
          <p:spPr>
            <a:xfrm>
              <a:off x="-9300" y="2697238"/>
              <a:ext cx="9180300" cy="0"/>
            </a:xfrm>
            <a:prstGeom prst="straightConnector1">
              <a:avLst/>
            </a:prstGeom>
            <a:noFill/>
            <a:ln cap="flat" cmpd="sng" w="9525">
              <a:solidFill>
                <a:schemeClr val="dk1"/>
              </a:solidFill>
              <a:prstDash val="dash"/>
              <a:round/>
              <a:headEnd len="med" w="med" type="none"/>
              <a:tailEnd len="med" w="med" type="none"/>
            </a:ln>
          </p:spPr>
        </p:cxnSp>
        <p:cxnSp>
          <p:nvCxnSpPr>
            <p:cNvPr id="506" name="Google Shape;506;p34"/>
            <p:cNvCxnSpPr/>
            <p:nvPr/>
          </p:nvCxnSpPr>
          <p:spPr>
            <a:xfrm>
              <a:off x="3979500" y="546450"/>
              <a:ext cx="0" cy="2132400"/>
            </a:xfrm>
            <a:prstGeom prst="straightConnector1">
              <a:avLst/>
            </a:prstGeom>
            <a:noFill/>
            <a:ln cap="flat" cmpd="sng" w="9525">
              <a:solidFill>
                <a:schemeClr val="dk1"/>
              </a:solidFill>
              <a:prstDash val="dash"/>
              <a:round/>
              <a:headEnd len="med" w="med" type="none"/>
              <a:tailEnd len="med" w="med" type="none"/>
            </a:ln>
          </p:spPr>
        </p:cxnSp>
        <p:cxnSp>
          <p:nvCxnSpPr>
            <p:cNvPr id="507" name="Google Shape;507;p34"/>
            <p:cNvCxnSpPr/>
            <p:nvPr/>
          </p:nvCxnSpPr>
          <p:spPr>
            <a:xfrm>
              <a:off x="2900375" y="2688850"/>
              <a:ext cx="0" cy="1924500"/>
            </a:xfrm>
            <a:prstGeom prst="straightConnector1">
              <a:avLst/>
            </a:prstGeom>
            <a:noFill/>
            <a:ln cap="flat" cmpd="sng" w="9525">
              <a:solidFill>
                <a:schemeClr val="dk1"/>
              </a:solidFill>
              <a:prstDash val="dash"/>
              <a:round/>
              <a:headEnd len="med" w="med" type="none"/>
              <a:tailEnd len="med" w="med" type="none"/>
            </a:ln>
          </p:spPr>
        </p:cxnSp>
      </p:grpSp>
      <p:cxnSp>
        <p:nvCxnSpPr>
          <p:cNvPr id="508" name="Google Shape;508;p34"/>
          <p:cNvCxnSpPr/>
          <p:nvPr/>
        </p:nvCxnSpPr>
        <p:spPr>
          <a:xfrm>
            <a:off x="7439300" y="2688850"/>
            <a:ext cx="0" cy="1924500"/>
          </a:xfrm>
          <a:prstGeom prst="straightConnector1">
            <a:avLst/>
          </a:prstGeom>
          <a:noFill/>
          <a:ln cap="flat" cmpd="sng" w="9525">
            <a:solidFill>
              <a:schemeClr val="dk1"/>
            </a:solidFill>
            <a:prstDash val="dash"/>
            <a:round/>
            <a:headEnd len="med" w="med" type="none"/>
            <a:tailEnd len="med" w="med" type="none"/>
          </a:ln>
        </p:spPr>
      </p:cxnSp>
      <p:grpSp>
        <p:nvGrpSpPr>
          <p:cNvPr id="509" name="Google Shape;509;p34"/>
          <p:cNvGrpSpPr/>
          <p:nvPr/>
        </p:nvGrpSpPr>
        <p:grpSpPr>
          <a:xfrm>
            <a:off x="7668100" y="2868300"/>
            <a:ext cx="502500" cy="1523170"/>
            <a:chOff x="7668100" y="2868300"/>
            <a:chExt cx="502500" cy="1523170"/>
          </a:xfrm>
        </p:grpSpPr>
        <p:grpSp>
          <p:nvGrpSpPr>
            <p:cNvPr id="510" name="Google Shape;510;p34"/>
            <p:cNvGrpSpPr/>
            <p:nvPr/>
          </p:nvGrpSpPr>
          <p:grpSpPr>
            <a:xfrm>
              <a:off x="7668100" y="2868300"/>
              <a:ext cx="502500" cy="1020670"/>
              <a:chOff x="106350" y="3436300"/>
              <a:chExt cx="502500" cy="1020670"/>
            </a:xfrm>
          </p:grpSpPr>
          <p:sp>
            <p:nvSpPr>
              <p:cNvPr id="511" name="Google Shape;511;p34"/>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4"/>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 name="Google Shape;513;p34"/>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 name="Google Shape;514;p34"/>
          <p:cNvSpPr/>
          <p:nvPr/>
        </p:nvSpPr>
        <p:spPr>
          <a:xfrm>
            <a:off x="1133163" y="1249288"/>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 name="Google Shape;515;p34"/>
          <p:cNvGrpSpPr/>
          <p:nvPr/>
        </p:nvGrpSpPr>
        <p:grpSpPr>
          <a:xfrm>
            <a:off x="1319596" y="3134490"/>
            <a:ext cx="1035271" cy="1028624"/>
            <a:chOff x="-15296200" y="3326900"/>
            <a:chExt cx="304850" cy="302875"/>
          </a:xfrm>
        </p:grpSpPr>
        <p:sp>
          <p:nvSpPr>
            <p:cNvPr id="516" name="Google Shape;516;p34"/>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4"/>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4"/>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4"/>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4"/>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3" name="Shape 4593"/>
        <p:cNvGrpSpPr/>
        <p:nvPr/>
      </p:nvGrpSpPr>
      <p:grpSpPr>
        <a:xfrm>
          <a:off x="0" y="0"/>
          <a:ext cx="0" cy="0"/>
          <a:chOff x="0" y="0"/>
          <a:chExt cx="0" cy="0"/>
        </a:xfrm>
      </p:grpSpPr>
      <p:grpSp>
        <p:nvGrpSpPr>
          <p:cNvPr id="4594" name="Google Shape;4594;p70"/>
          <p:cNvGrpSpPr/>
          <p:nvPr/>
        </p:nvGrpSpPr>
        <p:grpSpPr>
          <a:xfrm>
            <a:off x="3339744" y="952977"/>
            <a:ext cx="2363393" cy="1017867"/>
            <a:chOff x="3292400" y="1219146"/>
            <a:chExt cx="2615240" cy="1110239"/>
          </a:xfrm>
        </p:grpSpPr>
        <p:sp>
          <p:nvSpPr>
            <p:cNvPr id="4595" name="Google Shape;4595;p7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596" name="Google Shape;4596;p7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7" name="Google Shape;4597;p7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4598" name="Google Shape;4598;p7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4599" name="Google Shape;4599;p7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4600" name="Google Shape;4600;p7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4601" name="Google Shape;4601;p7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4602" name="Google Shape;4602;p7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4603" name="Google Shape;4603;p7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4604" name="Google Shape;4604;p7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4605" name="Google Shape;4605;p7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606" name="Google Shape;4606;p7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607" name="Google Shape;4607;p7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608" name="Google Shape;4608;p7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609" name="Google Shape;4609;p70"/>
            <p:cNvGrpSpPr/>
            <p:nvPr/>
          </p:nvGrpSpPr>
          <p:grpSpPr>
            <a:xfrm>
              <a:off x="3748438" y="1378608"/>
              <a:ext cx="2159202" cy="903971"/>
              <a:chOff x="1683525" y="2179850"/>
              <a:chExt cx="4519050" cy="2134525"/>
            </a:xfrm>
          </p:grpSpPr>
          <p:sp>
            <p:nvSpPr>
              <p:cNvPr id="4610" name="Google Shape;4610;p7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11" name="Google Shape;4611;p7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12" name="Google Shape;4612;p7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13" name="Google Shape;4613;p7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14" name="Google Shape;4614;p7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15" name="Google Shape;4615;p7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16" name="Google Shape;4616;p7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17" name="Google Shape;4617;p7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18" name="Google Shape;4618;p7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19" name="Google Shape;4619;p7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20" name="Google Shape;4620;p7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21" name="Google Shape;4621;p7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622" name="Google Shape;4622;p70"/>
          <p:cNvGraphicFramePr/>
          <p:nvPr/>
        </p:nvGraphicFramePr>
        <p:xfrm>
          <a:off x="5935838" y="2130450"/>
          <a:ext cx="3000000" cy="3000000"/>
        </p:xfrm>
        <a:graphic>
          <a:graphicData uri="http://schemas.openxmlformats.org/drawingml/2006/table">
            <a:tbl>
              <a:tblPr>
                <a:noFill/>
                <a:tableStyleId>{CE343CB9-13D8-461C-9BFC-77FF62CAF5C8}</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623" name="Google Shape;4623;p70"/>
          <p:cNvGrpSpPr/>
          <p:nvPr/>
        </p:nvGrpSpPr>
        <p:grpSpPr>
          <a:xfrm>
            <a:off x="5913087" y="3189047"/>
            <a:ext cx="2519825" cy="1001454"/>
            <a:chOff x="1906114" y="789980"/>
            <a:chExt cx="1487676" cy="606868"/>
          </a:xfrm>
        </p:grpSpPr>
        <p:cxnSp>
          <p:nvCxnSpPr>
            <p:cNvPr id="4624" name="Google Shape;4624;p7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25" name="Google Shape;4625;p7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26" name="Google Shape;4626;p7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627" name="Google Shape;4627;p7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4628" name="Google Shape;4628;p7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4629" name="Google Shape;4629;p7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4630" name="Google Shape;4630;p7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4631" name="Google Shape;4631;p7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4638" name="Google Shape;4638;p7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639" name="Google Shape;4639;p7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640" name="Google Shape;4640;p7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70"/>
          <p:cNvGrpSpPr/>
          <p:nvPr/>
        </p:nvGrpSpPr>
        <p:grpSpPr>
          <a:xfrm>
            <a:off x="712562" y="998005"/>
            <a:ext cx="2394370" cy="976502"/>
            <a:chOff x="749309" y="1112739"/>
            <a:chExt cx="2371603" cy="976502"/>
          </a:xfrm>
        </p:grpSpPr>
        <p:sp>
          <p:nvSpPr>
            <p:cNvPr id="4642" name="Google Shape;4642;p7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674" name="Google Shape;4674;p70"/>
          <p:cNvGraphicFramePr/>
          <p:nvPr/>
        </p:nvGraphicFramePr>
        <p:xfrm>
          <a:off x="5935863" y="996300"/>
          <a:ext cx="3000000" cy="3000000"/>
        </p:xfrm>
        <a:graphic>
          <a:graphicData uri="http://schemas.openxmlformats.org/drawingml/2006/table">
            <a:tbl>
              <a:tblPr>
                <a:noFill/>
                <a:tableStyleId>{CE343CB9-13D8-461C-9BFC-77FF62CAF5C8}</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675" name="Google Shape;4675;p70"/>
          <p:cNvGraphicFramePr/>
          <p:nvPr/>
        </p:nvGraphicFramePr>
        <p:xfrm>
          <a:off x="3342575" y="2130450"/>
          <a:ext cx="3000000" cy="3000000"/>
        </p:xfrm>
        <a:graphic>
          <a:graphicData uri="http://schemas.openxmlformats.org/drawingml/2006/table">
            <a:tbl>
              <a:tblPr>
                <a:noFill/>
                <a:tableStyleId>{CE343CB9-13D8-461C-9BFC-77FF62CAF5C8}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76" name="Google Shape;4676;p70"/>
          <p:cNvGrpSpPr/>
          <p:nvPr/>
        </p:nvGrpSpPr>
        <p:grpSpPr>
          <a:xfrm>
            <a:off x="4086504" y="2517093"/>
            <a:ext cx="1517436" cy="74460"/>
            <a:chOff x="3980086" y="2804397"/>
            <a:chExt cx="1227600" cy="66900"/>
          </a:xfrm>
        </p:grpSpPr>
        <p:sp>
          <p:nvSpPr>
            <p:cNvPr id="4677" name="Google Shape;4677;p7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9" name="Google Shape;4679;p70"/>
          <p:cNvGrpSpPr/>
          <p:nvPr/>
        </p:nvGrpSpPr>
        <p:grpSpPr>
          <a:xfrm>
            <a:off x="4711569" y="2809680"/>
            <a:ext cx="892956" cy="74460"/>
            <a:chOff x="3980086" y="2804397"/>
            <a:chExt cx="1227600" cy="66900"/>
          </a:xfrm>
        </p:grpSpPr>
        <p:sp>
          <p:nvSpPr>
            <p:cNvPr id="4680" name="Google Shape;4680;p7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2" name="Google Shape;4682;p70"/>
          <p:cNvGrpSpPr/>
          <p:nvPr/>
        </p:nvGrpSpPr>
        <p:grpSpPr>
          <a:xfrm>
            <a:off x="3344661" y="3168563"/>
            <a:ext cx="2363244" cy="1005943"/>
            <a:chOff x="3358415" y="3361302"/>
            <a:chExt cx="2363244" cy="1024695"/>
          </a:xfrm>
        </p:grpSpPr>
        <p:grpSp>
          <p:nvGrpSpPr>
            <p:cNvPr id="4683" name="Google Shape;4683;p70"/>
            <p:cNvGrpSpPr/>
            <p:nvPr/>
          </p:nvGrpSpPr>
          <p:grpSpPr>
            <a:xfrm>
              <a:off x="3358415" y="3361302"/>
              <a:ext cx="441300" cy="1024695"/>
              <a:chOff x="3358415" y="3361302"/>
              <a:chExt cx="441300" cy="1024695"/>
            </a:xfrm>
          </p:grpSpPr>
          <p:sp>
            <p:nvSpPr>
              <p:cNvPr id="4684" name="Google Shape;4684;p7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0" name="Google Shape;4690;p70"/>
            <p:cNvGrpSpPr/>
            <p:nvPr/>
          </p:nvGrpSpPr>
          <p:grpSpPr>
            <a:xfrm>
              <a:off x="3838901" y="3361302"/>
              <a:ext cx="441300" cy="1024695"/>
              <a:chOff x="3838901" y="3361302"/>
              <a:chExt cx="441300" cy="1024695"/>
            </a:xfrm>
          </p:grpSpPr>
          <p:sp>
            <p:nvSpPr>
              <p:cNvPr id="4691" name="Google Shape;4691;p7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7" name="Google Shape;4697;p70"/>
            <p:cNvGrpSpPr/>
            <p:nvPr/>
          </p:nvGrpSpPr>
          <p:grpSpPr>
            <a:xfrm>
              <a:off x="4319387" y="3361302"/>
              <a:ext cx="441300" cy="1024695"/>
              <a:chOff x="4319387" y="3361302"/>
              <a:chExt cx="441300" cy="1024695"/>
            </a:xfrm>
          </p:grpSpPr>
          <p:sp>
            <p:nvSpPr>
              <p:cNvPr id="4698" name="Google Shape;4698;p7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70"/>
            <p:cNvGrpSpPr/>
            <p:nvPr/>
          </p:nvGrpSpPr>
          <p:grpSpPr>
            <a:xfrm>
              <a:off x="4799873" y="3361302"/>
              <a:ext cx="441300" cy="1024695"/>
              <a:chOff x="4799873" y="3361302"/>
              <a:chExt cx="441300" cy="1024695"/>
            </a:xfrm>
          </p:grpSpPr>
          <p:sp>
            <p:nvSpPr>
              <p:cNvPr id="4705" name="Google Shape;4705;p7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70"/>
            <p:cNvGrpSpPr/>
            <p:nvPr/>
          </p:nvGrpSpPr>
          <p:grpSpPr>
            <a:xfrm>
              <a:off x="5280360" y="3361302"/>
              <a:ext cx="441300" cy="1024695"/>
              <a:chOff x="5280360" y="3361302"/>
              <a:chExt cx="441300" cy="1024695"/>
            </a:xfrm>
          </p:grpSpPr>
          <p:sp>
            <p:nvSpPr>
              <p:cNvPr id="4712" name="Google Shape;4712;p7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718" name="Google Shape;4718;p70"/>
          <p:cNvGraphicFramePr/>
          <p:nvPr/>
        </p:nvGraphicFramePr>
        <p:xfrm>
          <a:off x="711088" y="2130450"/>
          <a:ext cx="3000000" cy="3000000"/>
        </p:xfrm>
        <a:graphic>
          <a:graphicData uri="http://schemas.openxmlformats.org/drawingml/2006/table">
            <a:tbl>
              <a:tblPr>
                <a:noFill/>
                <a:tableStyleId>{CE343CB9-13D8-461C-9BFC-77FF62CAF5C8}</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719" name="Google Shape;4719;p70"/>
          <p:cNvGrpSpPr/>
          <p:nvPr/>
        </p:nvGrpSpPr>
        <p:grpSpPr>
          <a:xfrm>
            <a:off x="712613" y="3180175"/>
            <a:ext cx="2403614" cy="1005900"/>
            <a:chOff x="726450" y="3372825"/>
            <a:chExt cx="2403614" cy="1005900"/>
          </a:xfrm>
        </p:grpSpPr>
        <p:grpSp>
          <p:nvGrpSpPr>
            <p:cNvPr id="4720" name="Google Shape;4720;p70"/>
            <p:cNvGrpSpPr/>
            <p:nvPr/>
          </p:nvGrpSpPr>
          <p:grpSpPr>
            <a:xfrm>
              <a:off x="726450" y="3696000"/>
              <a:ext cx="2403614" cy="500898"/>
              <a:chOff x="726450" y="3696000"/>
              <a:chExt cx="2403614" cy="500898"/>
            </a:xfrm>
          </p:grpSpPr>
          <p:sp>
            <p:nvSpPr>
              <p:cNvPr id="4721" name="Google Shape;4721;p7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22" name="Google Shape;4722;p7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723" name="Google Shape;4723;p70"/>
            <p:cNvGrpSpPr/>
            <p:nvPr/>
          </p:nvGrpSpPr>
          <p:grpSpPr>
            <a:xfrm>
              <a:off x="1348050" y="3372825"/>
              <a:ext cx="1720425" cy="1005900"/>
              <a:chOff x="1348050" y="3372825"/>
              <a:chExt cx="1720425" cy="1005900"/>
            </a:xfrm>
          </p:grpSpPr>
          <p:sp>
            <p:nvSpPr>
              <p:cNvPr id="4724" name="Google Shape;4724;p7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25" name="Google Shape;4725;p7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26" name="Google Shape;4726;p7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27" name="Google Shape;4727;p7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28" name="Google Shape;4728;p7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729" name="Google Shape;4729;p70"/>
            <p:cNvGrpSpPr/>
            <p:nvPr/>
          </p:nvGrpSpPr>
          <p:grpSpPr>
            <a:xfrm>
              <a:off x="1455707" y="3731058"/>
              <a:ext cx="1491150" cy="417657"/>
              <a:chOff x="1455707" y="3731058"/>
              <a:chExt cx="1491150" cy="417657"/>
            </a:xfrm>
          </p:grpSpPr>
          <p:grpSp>
            <p:nvGrpSpPr>
              <p:cNvPr id="4730" name="Google Shape;4730;p70"/>
              <p:cNvGrpSpPr/>
              <p:nvPr/>
            </p:nvGrpSpPr>
            <p:grpSpPr>
              <a:xfrm>
                <a:off x="1472938" y="3745828"/>
                <a:ext cx="72126" cy="53788"/>
                <a:chOff x="1472938" y="3745828"/>
                <a:chExt cx="72126" cy="53788"/>
              </a:xfrm>
            </p:grpSpPr>
            <p:sp>
              <p:nvSpPr>
                <p:cNvPr id="4731" name="Google Shape;4731;p7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70"/>
              <p:cNvGrpSpPr/>
              <p:nvPr/>
            </p:nvGrpSpPr>
            <p:grpSpPr>
              <a:xfrm>
                <a:off x="1819181" y="4089633"/>
                <a:ext cx="72126" cy="53788"/>
                <a:chOff x="1819181" y="4089633"/>
                <a:chExt cx="72126" cy="53788"/>
              </a:xfrm>
            </p:grpSpPr>
            <p:sp>
              <p:nvSpPr>
                <p:cNvPr id="4734" name="Google Shape;4734;p7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6" name="Google Shape;4736;p70"/>
              <p:cNvGrpSpPr/>
              <p:nvPr/>
            </p:nvGrpSpPr>
            <p:grpSpPr>
              <a:xfrm>
                <a:off x="1455707" y="4084171"/>
                <a:ext cx="64321" cy="64544"/>
                <a:chOff x="1455707" y="4084171"/>
                <a:chExt cx="64321" cy="64544"/>
              </a:xfrm>
            </p:grpSpPr>
            <p:sp>
              <p:nvSpPr>
                <p:cNvPr id="4737" name="Google Shape;4737;p7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70"/>
              <p:cNvGrpSpPr/>
              <p:nvPr/>
            </p:nvGrpSpPr>
            <p:grpSpPr>
              <a:xfrm>
                <a:off x="1818610" y="3731058"/>
                <a:ext cx="64321" cy="64544"/>
                <a:chOff x="1818610" y="3731058"/>
                <a:chExt cx="64321" cy="64544"/>
              </a:xfrm>
            </p:grpSpPr>
            <p:sp>
              <p:nvSpPr>
                <p:cNvPr id="4740" name="Google Shape;4740;p7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70"/>
              <p:cNvGrpSpPr/>
              <p:nvPr/>
            </p:nvGrpSpPr>
            <p:grpSpPr>
              <a:xfrm>
                <a:off x="2172491" y="4089633"/>
                <a:ext cx="72126" cy="53788"/>
                <a:chOff x="2172491" y="4089633"/>
                <a:chExt cx="72126" cy="53788"/>
              </a:xfrm>
            </p:grpSpPr>
            <p:sp>
              <p:nvSpPr>
                <p:cNvPr id="4743" name="Google Shape;4743;p7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70"/>
              <p:cNvGrpSpPr/>
              <p:nvPr/>
            </p:nvGrpSpPr>
            <p:grpSpPr>
              <a:xfrm>
                <a:off x="2171920" y="3731058"/>
                <a:ext cx="64321" cy="64544"/>
                <a:chOff x="2171920" y="3731058"/>
                <a:chExt cx="64321" cy="64544"/>
              </a:xfrm>
            </p:grpSpPr>
            <p:sp>
              <p:nvSpPr>
                <p:cNvPr id="4746" name="Google Shape;4746;p7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8" name="Google Shape;4748;p70"/>
              <p:cNvGrpSpPr/>
              <p:nvPr/>
            </p:nvGrpSpPr>
            <p:grpSpPr>
              <a:xfrm>
                <a:off x="2874730" y="3745828"/>
                <a:ext cx="72126" cy="53788"/>
                <a:chOff x="2874730" y="3745828"/>
                <a:chExt cx="72126" cy="53788"/>
              </a:xfrm>
            </p:grpSpPr>
            <p:sp>
              <p:nvSpPr>
                <p:cNvPr id="4749" name="Google Shape;4749;p7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1" name="Google Shape;4751;p70"/>
              <p:cNvGrpSpPr/>
              <p:nvPr/>
            </p:nvGrpSpPr>
            <p:grpSpPr>
              <a:xfrm>
                <a:off x="2878589" y="4081481"/>
                <a:ext cx="64321" cy="64544"/>
                <a:chOff x="2878589" y="4081481"/>
                <a:chExt cx="64321" cy="64544"/>
              </a:xfrm>
            </p:grpSpPr>
            <p:sp>
              <p:nvSpPr>
                <p:cNvPr id="4752" name="Google Shape;4752;p7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4" name="Google Shape;4754;p70"/>
              <p:cNvGrpSpPr/>
              <p:nvPr/>
            </p:nvGrpSpPr>
            <p:grpSpPr>
              <a:xfrm>
                <a:off x="2525796" y="4089633"/>
                <a:ext cx="72126" cy="53788"/>
                <a:chOff x="2525796" y="4089633"/>
                <a:chExt cx="72126" cy="53788"/>
              </a:xfrm>
            </p:grpSpPr>
            <p:sp>
              <p:nvSpPr>
                <p:cNvPr id="4755" name="Google Shape;4755;p7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7" name="Google Shape;4757;p70"/>
              <p:cNvGrpSpPr/>
              <p:nvPr/>
            </p:nvGrpSpPr>
            <p:grpSpPr>
              <a:xfrm>
                <a:off x="2525225" y="3731058"/>
                <a:ext cx="64321" cy="64544"/>
                <a:chOff x="2525225" y="3731058"/>
                <a:chExt cx="64321" cy="64544"/>
              </a:xfrm>
            </p:grpSpPr>
            <p:sp>
              <p:nvSpPr>
                <p:cNvPr id="4758" name="Google Shape;4758;p7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3" name="Shape 4763"/>
        <p:cNvGrpSpPr/>
        <p:nvPr/>
      </p:nvGrpSpPr>
      <p:grpSpPr>
        <a:xfrm>
          <a:off x="0" y="0"/>
          <a:ext cx="0" cy="0"/>
          <a:chOff x="0" y="0"/>
          <a:chExt cx="0" cy="0"/>
        </a:xfrm>
      </p:grpSpPr>
      <p:grpSp>
        <p:nvGrpSpPr>
          <p:cNvPr id="4764" name="Google Shape;4764;p71"/>
          <p:cNvGrpSpPr/>
          <p:nvPr/>
        </p:nvGrpSpPr>
        <p:grpSpPr>
          <a:xfrm>
            <a:off x="5780148" y="1859605"/>
            <a:ext cx="671400" cy="674856"/>
            <a:chOff x="5780148" y="1859605"/>
            <a:chExt cx="671400" cy="674856"/>
          </a:xfrm>
        </p:grpSpPr>
        <p:sp>
          <p:nvSpPr>
            <p:cNvPr id="4765" name="Google Shape;4765;p71"/>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1"/>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1"/>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1"/>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9" name="Google Shape;4769;p71"/>
          <p:cNvGrpSpPr/>
          <p:nvPr/>
        </p:nvGrpSpPr>
        <p:grpSpPr>
          <a:xfrm>
            <a:off x="716991" y="971306"/>
            <a:ext cx="845921" cy="690752"/>
            <a:chOff x="732428" y="1198513"/>
            <a:chExt cx="845921" cy="690752"/>
          </a:xfrm>
        </p:grpSpPr>
        <p:grpSp>
          <p:nvGrpSpPr>
            <p:cNvPr id="4770" name="Google Shape;4770;p71"/>
            <p:cNvGrpSpPr/>
            <p:nvPr/>
          </p:nvGrpSpPr>
          <p:grpSpPr>
            <a:xfrm>
              <a:off x="823030" y="1198513"/>
              <a:ext cx="755319" cy="690752"/>
              <a:chOff x="823030" y="1198513"/>
              <a:chExt cx="755319" cy="690752"/>
            </a:xfrm>
          </p:grpSpPr>
          <p:sp>
            <p:nvSpPr>
              <p:cNvPr id="4771" name="Google Shape;4771;p7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71"/>
            <p:cNvGrpSpPr/>
            <p:nvPr/>
          </p:nvGrpSpPr>
          <p:grpSpPr>
            <a:xfrm>
              <a:off x="732428" y="1239937"/>
              <a:ext cx="739912" cy="607886"/>
              <a:chOff x="732428" y="1239937"/>
              <a:chExt cx="739912" cy="607886"/>
            </a:xfrm>
          </p:grpSpPr>
          <p:sp>
            <p:nvSpPr>
              <p:cNvPr id="4774" name="Google Shape;4774;p7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6" name="Google Shape;4776;p71"/>
            <p:cNvGrpSpPr/>
            <p:nvPr/>
          </p:nvGrpSpPr>
          <p:grpSpPr>
            <a:xfrm>
              <a:off x="732428" y="1277018"/>
              <a:ext cx="702832" cy="533758"/>
              <a:chOff x="732428" y="1277018"/>
              <a:chExt cx="702832" cy="533758"/>
            </a:xfrm>
          </p:grpSpPr>
          <p:sp>
            <p:nvSpPr>
              <p:cNvPr id="4777" name="Google Shape;4777;p7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71"/>
            <p:cNvGrpSpPr/>
            <p:nvPr/>
          </p:nvGrpSpPr>
          <p:grpSpPr>
            <a:xfrm>
              <a:off x="931170" y="1306653"/>
              <a:ext cx="647179" cy="474455"/>
              <a:chOff x="931170" y="1306653"/>
              <a:chExt cx="647179" cy="474455"/>
            </a:xfrm>
          </p:grpSpPr>
          <p:sp>
            <p:nvSpPr>
              <p:cNvPr id="4780" name="Google Shape;4780;p7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2" name="Google Shape;4782;p7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3" name="Google Shape;4783;p71"/>
          <p:cNvGrpSpPr/>
          <p:nvPr/>
        </p:nvGrpSpPr>
        <p:grpSpPr>
          <a:xfrm>
            <a:off x="3948600" y="971313"/>
            <a:ext cx="634656" cy="699982"/>
            <a:chOff x="5985650" y="2860025"/>
            <a:chExt cx="1396075" cy="1539775"/>
          </a:xfrm>
        </p:grpSpPr>
        <p:sp>
          <p:nvSpPr>
            <p:cNvPr id="4784" name="Google Shape;4784;p7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6" name="Google Shape;4816;p71"/>
          <p:cNvGrpSpPr/>
          <p:nvPr/>
        </p:nvGrpSpPr>
        <p:grpSpPr>
          <a:xfrm>
            <a:off x="4704250" y="971306"/>
            <a:ext cx="725845" cy="699975"/>
            <a:chOff x="4249973" y="1201875"/>
            <a:chExt cx="1958568" cy="1888762"/>
          </a:xfrm>
        </p:grpSpPr>
        <p:sp>
          <p:nvSpPr>
            <p:cNvPr id="4817" name="Google Shape;4817;p7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8" name="Google Shape;4818;p71"/>
            <p:cNvGrpSpPr/>
            <p:nvPr/>
          </p:nvGrpSpPr>
          <p:grpSpPr>
            <a:xfrm>
              <a:off x="5853086" y="1789142"/>
              <a:ext cx="355454" cy="1048099"/>
              <a:chOff x="5576108" y="2016725"/>
              <a:chExt cx="565200" cy="1666560"/>
            </a:xfrm>
          </p:grpSpPr>
          <p:sp>
            <p:nvSpPr>
              <p:cNvPr id="4819" name="Google Shape;4819;p7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20" name="Google Shape;4820;p7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1" name="Google Shape;4821;p71"/>
            <p:cNvGrpSpPr/>
            <p:nvPr/>
          </p:nvGrpSpPr>
          <p:grpSpPr>
            <a:xfrm>
              <a:off x="4869455" y="2691676"/>
              <a:ext cx="1013897" cy="398961"/>
              <a:chOff x="4012057" y="3451825"/>
              <a:chExt cx="1612175" cy="634379"/>
            </a:xfrm>
          </p:grpSpPr>
          <p:sp>
            <p:nvSpPr>
              <p:cNvPr id="4822" name="Google Shape;4822;p7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23" name="Google Shape;4823;p7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71"/>
            <p:cNvGrpSpPr/>
            <p:nvPr/>
          </p:nvGrpSpPr>
          <p:grpSpPr>
            <a:xfrm>
              <a:off x="4276937" y="2155961"/>
              <a:ext cx="651965" cy="891358"/>
              <a:chOff x="3069908" y="2599997"/>
              <a:chExt cx="1036675" cy="1417328"/>
            </a:xfrm>
          </p:grpSpPr>
          <p:sp>
            <p:nvSpPr>
              <p:cNvPr id="4825" name="Google Shape;4825;p7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26" name="Google Shape;4826;p7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7" name="Google Shape;4827;p71"/>
            <p:cNvGrpSpPr/>
            <p:nvPr/>
          </p:nvGrpSpPr>
          <p:grpSpPr>
            <a:xfrm>
              <a:off x="5054918" y="1201875"/>
              <a:ext cx="999548" cy="602711"/>
              <a:chOff x="4306958" y="1082925"/>
              <a:chExt cx="1589359" cy="958358"/>
            </a:xfrm>
          </p:grpSpPr>
          <p:sp>
            <p:nvSpPr>
              <p:cNvPr id="4828" name="Google Shape;4828;p7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29" name="Google Shape;4829;p7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0" name="Google Shape;4830;p71"/>
            <p:cNvGrpSpPr/>
            <p:nvPr/>
          </p:nvGrpSpPr>
          <p:grpSpPr>
            <a:xfrm>
              <a:off x="4249973" y="1303451"/>
              <a:ext cx="799317" cy="841334"/>
              <a:chOff x="3027033" y="1244439"/>
              <a:chExt cx="1270977" cy="1337786"/>
            </a:xfrm>
          </p:grpSpPr>
          <p:sp>
            <p:nvSpPr>
              <p:cNvPr id="4831" name="Google Shape;4831;p7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32" name="Google Shape;4832;p7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3" name="Google Shape;4833;p71"/>
          <p:cNvGrpSpPr/>
          <p:nvPr/>
        </p:nvGrpSpPr>
        <p:grpSpPr>
          <a:xfrm>
            <a:off x="4057114" y="1858087"/>
            <a:ext cx="750769" cy="683784"/>
            <a:chOff x="4204684" y="2104422"/>
            <a:chExt cx="699822" cy="637382"/>
          </a:xfrm>
        </p:grpSpPr>
        <p:grpSp>
          <p:nvGrpSpPr>
            <p:cNvPr id="4834" name="Google Shape;4834;p71"/>
            <p:cNvGrpSpPr/>
            <p:nvPr/>
          </p:nvGrpSpPr>
          <p:grpSpPr>
            <a:xfrm>
              <a:off x="4204684" y="2430067"/>
              <a:ext cx="342957" cy="311738"/>
              <a:chOff x="4204684" y="2430067"/>
              <a:chExt cx="342957" cy="311738"/>
            </a:xfrm>
          </p:grpSpPr>
          <p:sp>
            <p:nvSpPr>
              <p:cNvPr id="4835" name="Google Shape;4835;p7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71"/>
            <p:cNvGrpSpPr/>
            <p:nvPr/>
          </p:nvGrpSpPr>
          <p:grpSpPr>
            <a:xfrm>
              <a:off x="4561586" y="2430067"/>
              <a:ext cx="342920" cy="311738"/>
              <a:chOff x="4561586" y="2430067"/>
              <a:chExt cx="342920" cy="311738"/>
            </a:xfrm>
          </p:grpSpPr>
          <p:sp>
            <p:nvSpPr>
              <p:cNvPr id="4838" name="Google Shape;4838;p7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71"/>
            <p:cNvGrpSpPr/>
            <p:nvPr/>
          </p:nvGrpSpPr>
          <p:grpSpPr>
            <a:xfrm>
              <a:off x="4561586" y="2104422"/>
              <a:ext cx="342920" cy="311738"/>
              <a:chOff x="4561586" y="2104422"/>
              <a:chExt cx="342920" cy="311738"/>
            </a:xfrm>
          </p:grpSpPr>
          <p:sp>
            <p:nvSpPr>
              <p:cNvPr id="4841" name="Google Shape;4841;p7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3" name="Google Shape;4843;p71"/>
            <p:cNvGrpSpPr/>
            <p:nvPr/>
          </p:nvGrpSpPr>
          <p:grpSpPr>
            <a:xfrm>
              <a:off x="4204684" y="2104422"/>
              <a:ext cx="342957" cy="311664"/>
              <a:chOff x="4204684" y="2104422"/>
              <a:chExt cx="342957" cy="311664"/>
            </a:xfrm>
          </p:grpSpPr>
          <p:sp>
            <p:nvSpPr>
              <p:cNvPr id="4844" name="Google Shape;4844;p7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6" name="Google Shape;4846;p71"/>
          <p:cNvGrpSpPr/>
          <p:nvPr/>
        </p:nvGrpSpPr>
        <p:grpSpPr>
          <a:xfrm>
            <a:off x="5521547" y="971301"/>
            <a:ext cx="660591" cy="688867"/>
            <a:chOff x="5830645" y="1267368"/>
            <a:chExt cx="530340" cy="553040"/>
          </a:xfrm>
        </p:grpSpPr>
        <p:sp>
          <p:nvSpPr>
            <p:cNvPr id="4847" name="Google Shape;4847;p7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8" name="Google Shape;4848;p71"/>
            <p:cNvGrpSpPr/>
            <p:nvPr/>
          </p:nvGrpSpPr>
          <p:grpSpPr>
            <a:xfrm>
              <a:off x="5830645" y="1267368"/>
              <a:ext cx="259743" cy="269909"/>
              <a:chOff x="5830645" y="1267368"/>
              <a:chExt cx="259743" cy="269909"/>
            </a:xfrm>
          </p:grpSpPr>
          <p:sp>
            <p:nvSpPr>
              <p:cNvPr id="4849" name="Google Shape;4849;p7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1" name="Google Shape;4851;p71"/>
            <p:cNvGrpSpPr/>
            <p:nvPr/>
          </p:nvGrpSpPr>
          <p:grpSpPr>
            <a:xfrm>
              <a:off x="6101293" y="1267368"/>
              <a:ext cx="259692" cy="269909"/>
              <a:chOff x="6101293" y="1267368"/>
              <a:chExt cx="259692" cy="269909"/>
            </a:xfrm>
          </p:grpSpPr>
          <p:sp>
            <p:nvSpPr>
              <p:cNvPr id="4852" name="Google Shape;4852;p7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4" name="Google Shape;4854;p71"/>
            <p:cNvGrpSpPr/>
            <p:nvPr/>
          </p:nvGrpSpPr>
          <p:grpSpPr>
            <a:xfrm>
              <a:off x="5830645" y="1550500"/>
              <a:ext cx="259692" cy="269909"/>
              <a:chOff x="5830645" y="1550500"/>
              <a:chExt cx="259692" cy="269909"/>
            </a:xfrm>
          </p:grpSpPr>
          <p:sp>
            <p:nvSpPr>
              <p:cNvPr id="4855" name="Google Shape;4855;p7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7" name="Google Shape;4857;p71"/>
            <p:cNvGrpSpPr/>
            <p:nvPr/>
          </p:nvGrpSpPr>
          <p:grpSpPr>
            <a:xfrm>
              <a:off x="6101293" y="1550500"/>
              <a:ext cx="259692" cy="269909"/>
              <a:chOff x="6101293" y="1550500"/>
              <a:chExt cx="259692" cy="269909"/>
            </a:xfrm>
          </p:grpSpPr>
          <p:sp>
            <p:nvSpPr>
              <p:cNvPr id="4858" name="Google Shape;4858;p7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0" name="Google Shape;4860;p71"/>
          <p:cNvGrpSpPr/>
          <p:nvPr/>
        </p:nvGrpSpPr>
        <p:grpSpPr>
          <a:xfrm>
            <a:off x="723700" y="1861760"/>
            <a:ext cx="697154" cy="679574"/>
            <a:chOff x="2679875" y="2361475"/>
            <a:chExt cx="780425" cy="760575"/>
          </a:xfrm>
        </p:grpSpPr>
        <p:sp>
          <p:nvSpPr>
            <p:cNvPr id="4861" name="Google Shape;4861;p7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7" name="Google Shape;4867;p71"/>
          <p:cNvGrpSpPr/>
          <p:nvPr/>
        </p:nvGrpSpPr>
        <p:grpSpPr>
          <a:xfrm>
            <a:off x="3122859" y="971352"/>
            <a:ext cx="735829" cy="684547"/>
            <a:chOff x="3351965" y="1148808"/>
            <a:chExt cx="750770" cy="698375"/>
          </a:xfrm>
        </p:grpSpPr>
        <p:grpSp>
          <p:nvGrpSpPr>
            <p:cNvPr id="4868" name="Google Shape;4868;p71"/>
            <p:cNvGrpSpPr/>
            <p:nvPr/>
          </p:nvGrpSpPr>
          <p:grpSpPr>
            <a:xfrm>
              <a:off x="3586796" y="1148808"/>
              <a:ext cx="294857" cy="286830"/>
              <a:chOff x="3750225" y="1774000"/>
              <a:chExt cx="149575" cy="145525"/>
            </a:xfrm>
          </p:grpSpPr>
          <p:sp>
            <p:nvSpPr>
              <p:cNvPr id="4869" name="Google Shape;4869;p7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1" name="Google Shape;4871;p71"/>
            <p:cNvGrpSpPr/>
            <p:nvPr/>
          </p:nvGrpSpPr>
          <p:grpSpPr>
            <a:xfrm>
              <a:off x="3779245" y="1375768"/>
              <a:ext cx="323490" cy="286978"/>
              <a:chOff x="3847850" y="1889150"/>
              <a:chExt cx="164100" cy="145600"/>
            </a:xfrm>
          </p:grpSpPr>
          <p:sp>
            <p:nvSpPr>
              <p:cNvPr id="4872" name="Google Shape;4872;p7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4" name="Google Shape;4874;p71"/>
            <p:cNvGrpSpPr/>
            <p:nvPr/>
          </p:nvGrpSpPr>
          <p:grpSpPr>
            <a:xfrm>
              <a:off x="3351965" y="1330435"/>
              <a:ext cx="295449" cy="285401"/>
              <a:chOff x="3631100" y="1866150"/>
              <a:chExt cx="149875" cy="144800"/>
            </a:xfrm>
          </p:grpSpPr>
          <p:sp>
            <p:nvSpPr>
              <p:cNvPr id="4875" name="Google Shape;4875;p7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71"/>
            <p:cNvGrpSpPr/>
            <p:nvPr/>
          </p:nvGrpSpPr>
          <p:grpSpPr>
            <a:xfrm>
              <a:off x="3548208" y="1560352"/>
              <a:ext cx="294808" cy="286830"/>
              <a:chOff x="3730650" y="1982800"/>
              <a:chExt cx="149550" cy="145525"/>
            </a:xfrm>
          </p:grpSpPr>
          <p:sp>
            <p:nvSpPr>
              <p:cNvPr id="4878" name="Google Shape;4878;p7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80" name="Google Shape;4880;p71"/>
          <p:cNvGrpSpPr/>
          <p:nvPr/>
        </p:nvGrpSpPr>
        <p:grpSpPr>
          <a:xfrm>
            <a:off x="7624512" y="971306"/>
            <a:ext cx="804565" cy="677795"/>
            <a:chOff x="7636443" y="1204988"/>
            <a:chExt cx="804565" cy="677795"/>
          </a:xfrm>
        </p:grpSpPr>
        <p:grpSp>
          <p:nvGrpSpPr>
            <p:cNvPr id="4881" name="Google Shape;4881;p71"/>
            <p:cNvGrpSpPr/>
            <p:nvPr/>
          </p:nvGrpSpPr>
          <p:grpSpPr>
            <a:xfrm>
              <a:off x="7636443" y="1509705"/>
              <a:ext cx="804565" cy="373078"/>
              <a:chOff x="7636443" y="1509705"/>
              <a:chExt cx="804565" cy="373078"/>
            </a:xfrm>
          </p:grpSpPr>
          <p:sp>
            <p:nvSpPr>
              <p:cNvPr id="4882" name="Google Shape;4882;p7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4" name="Google Shape;4884;p71"/>
            <p:cNvGrpSpPr/>
            <p:nvPr/>
          </p:nvGrpSpPr>
          <p:grpSpPr>
            <a:xfrm>
              <a:off x="7636443" y="1408133"/>
              <a:ext cx="804565" cy="373078"/>
              <a:chOff x="7636443" y="1408133"/>
              <a:chExt cx="804565" cy="373078"/>
            </a:xfrm>
          </p:grpSpPr>
          <p:sp>
            <p:nvSpPr>
              <p:cNvPr id="4885" name="Google Shape;4885;p7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71"/>
            <p:cNvGrpSpPr/>
            <p:nvPr/>
          </p:nvGrpSpPr>
          <p:grpSpPr>
            <a:xfrm>
              <a:off x="7636443" y="1306560"/>
              <a:ext cx="804565" cy="373078"/>
              <a:chOff x="7636443" y="1306560"/>
              <a:chExt cx="804565" cy="373078"/>
            </a:xfrm>
          </p:grpSpPr>
          <p:sp>
            <p:nvSpPr>
              <p:cNvPr id="4888" name="Google Shape;4888;p7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0" name="Google Shape;4890;p71"/>
            <p:cNvGrpSpPr/>
            <p:nvPr/>
          </p:nvGrpSpPr>
          <p:grpSpPr>
            <a:xfrm>
              <a:off x="7636443" y="1204988"/>
              <a:ext cx="804565" cy="373078"/>
              <a:chOff x="7636443" y="1204988"/>
              <a:chExt cx="804565" cy="373078"/>
            </a:xfrm>
          </p:grpSpPr>
          <p:sp>
            <p:nvSpPr>
              <p:cNvPr id="4891" name="Google Shape;4891;p7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93" name="Google Shape;4893;p71"/>
          <p:cNvGrpSpPr/>
          <p:nvPr/>
        </p:nvGrpSpPr>
        <p:grpSpPr>
          <a:xfrm>
            <a:off x="4963358" y="1878721"/>
            <a:ext cx="661339" cy="661188"/>
            <a:chOff x="3990000" y="975400"/>
            <a:chExt cx="3934200" cy="3933300"/>
          </a:xfrm>
        </p:grpSpPr>
        <p:sp>
          <p:nvSpPr>
            <p:cNvPr id="4894" name="Google Shape;4894;p7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8" name="Google Shape;4898;p71"/>
          <p:cNvGrpSpPr/>
          <p:nvPr/>
        </p:nvGrpSpPr>
        <p:grpSpPr>
          <a:xfrm>
            <a:off x="6607006" y="1857359"/>
            <a:ext cx="868881" cy="684241"/>
            <a:chOff x="6598259" y="2078634"/>
            <a:chExt cx="868881" cy="684241"/>
          </a:xfrm>
        </p:grpSpPr>
        <p:sp>
          <p:nvSpPr>
            <p:cNvPr id="4899" name="Google Shape;4899;p7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5" name="Google Shape;4905;p71"/>
            <p:cNvGrpSpPr/>
            <p:nvPr/>
          </p:nvGrpSpPr>
          <p:grpSpPr>
            <a:xfrm>
              <a:off x="6808175" y="2078634"/>
              <a:ext cx="452229" cy="684241"/>
              <a:chOff x="6808175" y="2078634"/>
              <a:chExt cx="452229" cy="684241"/>
            </a:xfrm>
          </p:grpSpPr>
          <p:sp>
            <p:nvSpPr>
              <p:cNvPr id="4906" name="Google Shape;4906;p7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2" name="Google Shape;4912;p71"/>
              <p:cNvGrpSpPr/>
              <p:nvPr/>
            </p:nvGrpSpPr>
            <p:grpSpPr>
              <a:xfrm>
                <a:off x="6821586" y="2078634"/>
                <a:ext cx="426871" cy="684241"/>
                <a:chOff x="6821586" y="2078634"/>
                <a:chExt cx="426871" cy="684241"/>
              </a:xfrm>
            </p:grpSpPr>
            <p:grpSp>
              <p:nvGrpSpPr>
                <p:cNvPr id="4913" name="Google Shape;4913;p71"/>
                <p:cNvGrpSpPr/>
                <p:nvPr/>
              </p:nvGrpSpPr>
              <p:grpSpPr>
                <a:xfrm>
                  <a:off x="6821586" y="2078634"/>
                  <a:ext cx="426871" cy="684241"/>
                  <a:chOff x="6821586" y="2078634"/>
                  <a:chExt cx="426871" cy="684241"/>
                </a:xfrm>
              </p:grpSpPr>
              <p:sp>
                <p:nvSpPr>
                  <p:cNvPr id="4914" name="Google Shape;4914;p7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3" name="Google Shape;4933;p7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39" name="Google Shape;4939;p71"/>
          <p:cNvGrpSpPr/>
          <p:nvPr/>
        </p:nvGrpSpPr>
        <p:grpSpPr>
          <a:xfrm>
            <a:off x="716989" y="3531368"/>
            <a:ext cx="1340789" cy="640830"/>
            <a:chOff x="238125" y="1151100"/>
            <a:chExt cx="7139450" cy="3412300"/>
          </a:xfrm>
        </p:grpSpPr>
        <p:sp>
          <p:nvSpPr>
            <p:cNvPr id="4940" name="Google Shape;4940;p7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2" name="Google Shape;4952;p71"/>
          <p:cNvGrpSpPr/>
          <p:nvPr/>
        </p:nvGrpSpPr>
        <p:grpSpPr>
          <a:xfrm>
            <a:off x="5584212" y="2734649"/>
            <a:ext cx="985357" cy="585764"/>
            <a:chOff x="5145061" y="2881789"/>
            <a:chExt cx="1107641" cy="658458"/>
          </a:xfrm>
        </p:grpSpPr>
        <p:grpSp>
          <p:nvGrpSpPr>
            <p:cNvPr id="4953" name="Google Shape;4953;p71"/>
            <p:cNvGrpSpPr/>
            <p:nvPr/>
          </p:nvGrpSpPr>
          <p:grpSpPr>
            <a:xfrm>
              <a:off x="5722989" y="3244587"/>
              <a:ext cx="529713" cy="295659"/>
              <a:chOff x="5722989" y="3244587"/>
              <a:chExt cx="529713" cy="295659"/>
            </a:xfrm>
          </p:grpSpPr>
          <p:sp>
            <p:nvSpPr>
              <p:cNvPr id="4954" name="Google Shape;4954;p7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55" name="Google Shape;4955;p7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56" name="Google Shape;4956;p71"/>
            <p:cNvGrpSpPr/>
            <p:nvPr/>
          </p:nvGrpSpPr>
          <p:grpSpPr>
            <a:xfrm>
              <a:off x="5145061" y="3244587"/>
              <a:ext cx="536807" cy="295659"/>
              <a:chOff x="5145061" y="3244587"/>
              <a:chExt cx="536807" cy="295659"/>
            </a:xfrm>
          </p:grpSpPr>
          <p:sp>
            <p:nvSpPr>
              <p:cNvPr id="4957" name="Google Shape;4957;p7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58" name="Google Shape;4958;p7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59" name="Google Shape;4959;p71"/>
            <p:cNvGrpSpPr/>
            <p:nvPr/>
          </p:nvGrpSpPr>
          <p:grpSpPr>
            <a:xfrm>
              <a:off x="5341327" y="2898245"/>
              <a:ext cx="532309" cy="614891"/>
              <a:chOff x="5341327" y="2898245"/>
              <a:chExt cx="532309" cy="614891"/>
            </a:xfrm>
          </p:grpSpPr>
          <p:sp>
            <p:nvSpPr>
              <p:cNvPr id="4960" name="Google Shape;4960;p7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61" name="Google Shape;4961;p7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62" name="Google Shape;4962;p71"/>
            <p:cNvGrpSpPr/>
            <p:nvPr/>
          </p:nvGrpSpPr>
          <p:grpSpPr>
            <a:xfrm>
              <a:off x="5532290" y="2881789"/>
              <a:ext cx="620516" cy="305456"/>
              <a:chOff x="5532290" y="2881789"/>
              <a:chExt cx="620516" cy="305456"/>
            </a:xfrm>
          </p:grpSpPr>
          <p:sp>
            <p:nvSpPr>
              <p:cNvPr id="4963" name="Google Shape;4963;p7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64" name="Google Shape;4964;p7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965" name="Google Shape;4965;p71"/>
          <p:cNvGrpSpPr/>
          <p:nvPr/>
        </p:nvGrpSpPr>
        <p:grpSpPr>
          <a:xfrm>
            <a:off x="8163135" y="3526707"/>
            <a:ext cx="269068" cy="645491"/>
            <a:chOff x="7026852" y="3311869"/>
            <a:chExt cx="434331" cy="1041954"/>
          </a:xfrm>
        </p:grpSpPr>
        <p:sp>
          <p:nvSpPr>
            <p:cNvPr id="4966" name="Google Shape;4966;p7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9" name="Google Shape;4969;p71"/>
          <p:cNvGrpSpPr/>
          <p:nvPr/>
        </p:nvGrpSpPr>
        <p:grpSpPr>
          <a:xfrm>
            <a:off x="6179716" y="3565945"/>
            <a:ext cx="293882" cy="293836"/>
            <a:chOff x="4873519" y="3311869"/>
            <a:chExt cx="499374" cy="499296"/>
          </a:xfrm>
        </p:grpSpPr>
        <p:sp>
          <p:nvSpPr>
            <p:cNvPr id="4970" name="Google Shape;4970;p7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2" name="Google Shape;4972;p71"/>
          <p:cNvGrpSpPr/>
          <p:nvPr/>
        </p:nvGrpSpPr>
        <p:grpSpPr>
          <a:xfrm>
            <a:off x="6179716" y="3878316"/>
            <a:ext cx="293882" cy="293882"/>
            <a:chOff x="4873519" y="3875839"/>
            <a:chExt cx="499374" cy="499374"/>
          </a:xfrm>
        </p:grpSpPr>
        <p:sp>
          <p:nvSpPr>
            <p:cNvPr id="4973" name="Google Shape;4973;p7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5" name="Google Shape;4975;p71"/>
          <p:cNvGrpSpPr/>
          <p:nvPr/>
        </p:nvGrpSpPr>
        <p:grpSpPr>
          <a:xfrm>
            <a:off x="2410244" y="1850269"/>
            <a:ext cx="698104" cy="698208"/>
            <a:chOff x="2565073" y="2075876"/>
            <a:chExt cx="672482" cy="672518"/>
          </a:xfrm>
        </p:grpSpPr>
        <p:sp>
          <p:nvSpPr>
            <p:cNvPr id="4976" name="Google Shape;4976;p7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2" name="Google Shape;4982;p71"/>
          <p:cNvGrpSpPr/>
          <p:nvPr/>
        </p:nvGrpSpPr>
        <p:grpSpPr>
          <a:xfrm>
            <a:off x="5633655" y="3534869"/>
            <a:ext cx="438354" cy="637329"/>
            <a:chOff x="1697726" y="3244179"/>
            <a:chExt cx="788124" cy="1146069"/>
          </a:xfrm>
        </p:grpSpPr>
        <p:sp>
          <p:nvSpPr>
            <p:cNvPr id="4983" name="Google Shape;4983;p7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5" name="Google Shape;4985;p71"/>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6" name="Google Shape;4986;p71"/>
          <p:cNvGrpSpPr/>
          <p:nvPr/>
        </p:nvGrpSpPr>
        <p:grpSpPr>
          <a:xfrm>
            <a:off x="7634869" y="1863232"/>
            <a:ext cx="799565" cy="670282"/>
            <a:chOff x="7617850" y="2063282"/>
            <a:chExt cx="799565" cy="670282"/>
          </a:xfrm>
        </p:grpSpPr>
        <p:cxnSp>
          <p:nvCxnSpPr>
            <p:cNvPr id="4987" name="Google Shape;4987;p7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88" name="Google Shape;4988;p7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89" name="Google Shape;4989;p7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90" name="Google Shape;4990;p7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91" name="Google Shape;4991;p7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992" name="Google Shape;4992;p7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993" name="Google Shape;4993;p71"/>
            <p:cNvGrpSpPr/>
            <p:nvPr/>
          </p:nvGrpSpPr>
          <p:grpSpPr>
            <a:xfrm>
              <a:off x="7734309" y="2063282"/>
              <a:ext cx="570957" cy="620095"/>
              <a:chOff x="7734309" y="2063282"/>
              <a:chExt cx="570957" cy="620095"/>
            </a:xfrm>
          </p:grpSpPr>
          <p:grpSp>
            <p:nvGrpSpPr>
              <p:cNvPr id="4994" name="Google Shape;4994;p71"/>
              <p:cNvGrpSpPr/>
              <p:nvPr/>
            </p:nvGrpSpPr>
            <p:grpSpPr>
              <a:xfrm>
                <a:off x="8031573" y="2063282"/>
                <a:ext cx="273693" cy="620095"/>
                <a:chOff x="8031573" y="2063282"/>
                <a:chExt cx="273693" cy="620095"/>
              </a:xfrm>
            </p:grpSpPr>
            <p:sp>
              <p:nvSpPr>
                <p:cNvPr id="4995" name="Google Shape;4995;p7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71"/>
              <p:cNvGrpSpPr/>
              <p:nvPr/>
            </p:nvGrpSpPr>
            <p:grpSpPr>
              <a:xfrm flipH="1">
                <a:off x="7734309" y="2063282"/>
                <a:ext cx="273693" cy="620095"/>
                <a:chOff x="8031573" y="2063282"/>
                <a:chExt cx="273693" cy="620095"/>
              </a:xfrm>
            </p:grpSpPr>
            <p:sp>
              <p:nvSpPr>
                <p:cNvPr id="5000" name="Google Shape;5000;p7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004" name="Google Shape;5004;p71"/>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1"/>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6" name="Google Shape;5006;p71"/>
          <p:cNvGrpSpPr/>
          <p:nvPr/>
        </p:nvGrpSpPr>
        <p:grpSpPr>
          <a:xfrm>
            <a:off x="7821475" y="2716715"/>
            <a:ext cx="602567" cy="601884"/>
            <a:chOff x="1186975" y="238125"/>
            <a:chExt cx="5244275" cy="5238325"/>
          </a:xfrm>
        </p:grpSpPr>
        <p:sp>
          <p:nvSpPr>
            <p:cNvPr id="5007" name="Google Shape;5007;p7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1" name="Google Shape;5011;p71"/>
          <p:cNvGrpSpPr/>
          <p:nvPr/>
        </p:nvGrpSpPr>
        <p:grpSpPr>
          <a:xfrm>
            <a:off x="3264213" y="1856199"/>
            <a:ext cx="651848" cy="687338"/>
            <a:chOff x="3400515" y="2056248"/>
            <a:chExt cx="698134" cy="735987"/>
          </a:xfrm>
        </p:grpSpPr>
        <p:grpSp>
          <p:nvGrpSpPr>
            <p:cNvPr id="5012" name="Google Shape;5012;p71"/>
            <p:cNvGrpSpPr/>
            <p:nvPr/>
          </p:nvGrpSpPr>
          <p:grpSpPr>
            <a:xfrm>
              <a:off x="3400515" y="2283913"/>
              <a:ext cx="312919" cy="219900"/>
              <a:chOff x="3400515" y="2283913"/>
              <a:chExt cx="312919" cy="219900"/>
            </a:xfrm>
          </p:grpSpPr>
          <p:sp>
            <p:nvSpPr>
              <p:cNvPr id="5013" name="Google Shape;5013;p7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14" name="Google Shape;5014;p7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015" name="Google Shape;5015;p71"/>
            <p:cNvGrpSpPr/>
            <p:nvPr/>
          </p:nvGrpSpPr>
          <p:grpSpPr>
            <a:xfrm>
              <a:off x="3547823" y="2461089"/>
              <a:ext cx="219900" cy="331146"/>
              <a:chOff x="3547823" y="2461089"/>
              <a:chExt cx="219900" cy="331146"/>
            </a:xfrm>
          </p:grpSpPr>
          <p:sp>
            <p:nvSpPr>
              <p:cNvPr id="5016" name="Google Shape;5016;p7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17" name="Google Shape;5017;p7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018" name="Google Shape;5018;p71"/>
            <p:cNvGrpSpPr/>
            <p:nvPr/>
          </p:nvGrpSpPr>
          <p:grpSpPr>
            <a:xfrm>
              <a:off x="3734138" y="2461089"/>
              <a:ext cx="219900" cy="331146"/>
              <a:chOff x="3734138" y="2461089"/>
              <a:chExt cx="219900" cy="331146"/>
            </a:xfrm>
          </p:grpSpPr>
          <p:sp>
            <p:nvSpPr>
              <p:cNvPr id="5019" name="Google Shape;5019;p7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20" name="Google Shape;5020;p7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021" name="Google Shape;5021;p71"/>
            <p:cNvGrpSpPr/>
            <p:nvPr/>
          </p:nvGrpSpPr>
          <p:grpSpPr>
            <a:xfrm>
              <a:off x="3787560" y="2281742"/>
              <a:ext cx="311089" cy="219900"/>
              <a:chOff x="3787560" y="2281742"/>
              <a:chExt cx="311089" cy="219900"/>
            </a:xfrm>
          </p:grpSpPr>
          <p:sp>
            <p:nvSpPr>
              <p:cNvPr id="5022" name="Google Shape;5022;p7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23" name="Google Shape;5023;p7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024" name="Google Shape;5024;p71"/>
            <p:cNvGrpSpPr/>
            <p:nvPr/>
          </p:nvGrpSpPr>
          <p:grpSpPr>
            <a:xfrm>
              <a:off x="3637290" y="2056248"/>
              <a:ext cx="219900" cy="330736"/>
              <a:chOff x="3637290" y="2056248"/>
              <a:chExt cx="219900" cy="330736"/>
            </a:xfrm>
          </p:grpSpPr>
          <p:sp>
            <p:nvSpPr>
              <p:cNvPr id="5025" name="Google Shape;5025;p7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026" name="Google Shape;5026;p7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27" name="Google Shape;5027;p71"/>
          <p:cNvGrpSpPr/>
          <p:nvPr/>
        </p:nvGrpSpPr>
        <p:grpSpPr>
          <a:xfrm>
            <a:off x="2555919" y="2726205"/>
            <a:ext cx="1268144" cy="592394"/>
            <a:chOff x="238125" y="1188750"/>
            <a:chExt cx="7140450" cy="3335550"/>
          </a:xfrm>
        </p:grpSpPr>
        <p:sp>
          <p:nvSpPr>
            <p:cNvPr id="5028" name="Google Shape;5028;p7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3" name="Google Shape;5033;p71"/>
          <p:cNvGrpSpPr/>
          <p:nvPr/>
        </p:nvGrpSpPr>
        <p:grpSpPr>
          <a:xfrm>
            <a:off x="6663819" y="2728360"/>
            <a:ext cx="1053944" cy="590147"/>
            <a:chOff x="238125" y="1335475"/>
            <a:chExt cx="5418735" cy="3034175"/>
          </a:xfrm>
        </p:grpSpPr>
        <p:sp>
          <p:nvSpPr>
            <p:cNvPr id="5034" name="Google Shape;5034;p7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71"/>
          <p:cNvGrpSpPr/>
          <p:nvPr/>
        </p:nvGrpSpPr>
        <p:grpSpPr>
          <a:xfrm>
            <a:off x="4094628" y="3533259"/>
            <a:ext cx="1268207" cy="638939"/>
            <a:chOff x="3967651" y="3645904"/>
            <a:chExt cx="1479304" cy="745292"/>
          </a:xfrm>
        </p:grpSpPr>
        <p:grpSp>
          <p:nvGrpSpPr>
            <p:cNvPr id="5038" name="Google Shape;5038;p71"/>
            <p:cNvGrpSpPr/>
            <p:nvPr/>
          </p:nvGrpSpPr>
          <p:grpSpPr>
            <a:xfrm>
              <a:off x="3967651" y="4009026"/>
              <a:ext cx="1479304" cy="382170"/>
              <a:chOff x="3967651" y="4009026"/>
              <a:chExt cx="1479304" cy="382170"/>
            </a:xfrm>
          </p:grpSpPr>
          <p:grpSp>
            <p:nvGrpSpPr>
              <p:cNvPr id="5039" name="Google Shape;5039;p71"/>
              <p:cNvGrpSpPr/>
              <p:nvPr/>
            </p:nvGrpSpPr>
            <p:grpSpPr>
              <a:xfrm>
                <a:off x="4892216" y="4195630"/>
                <a:ext cx="554739" cy="195566"/>
                <a:chOff x="3604375" y="4892160"/>
                <a:chExt cx="1651500" cy="582215"/>
              </a:xfrm>
            </p:grpSpPr>
            <p:sp>
              <p:nvSpPr>
                <p:cNvPr id="5040" name="Google Shape;5040;p7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2" name="Google Shape;5042;p71"/>
              <p:cNvGrpSpPr/>
              <p:nvPr/>
            </p:nvGrpSpPr>
            <p:grpSpPr>
              <a:xfrm>
                <a:off x="3967651" y="4146303"/>
                <a:ext cx="579402" cy="244893"/>
                <a:chOff x="851875" y="4745310"/>
                <a:chExt cx="1724925" cy="729065"/>
              </a:xfrm>
            </p:grpSpPr>
            <p:sp>
              <p:nvSpPr>
                <p:cNvPr id="5043" name="Google Shape;5043;p7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71"/>
              <p:cNvGrpSpPr/>
              <p:nvPr/>
            </p:nvGrpSpPr>
            <p:grpSpPr>
              <a:xfrm>
                <a:off x="4460753" y="4009026"/>
                <a:ext cx="493110" cy="382170"/>
                <a:chOff x="2319875" y="4336625"/>
                <a:chExt cx="1468025" cy="1137750"/>
              </a:xfrm>
            </p:grpSpPr>
            <p:sp>
              <p:nvSpPr>
                <p:cNvPr id="5046" name="Google Shape;5046;p7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8" name="Google Shape;5048;p71"/>
            <p:cNvGrpSpPr/>
            <p:nvPr/>
          </p:nvGrpSpPr>
          <p:grpSpPr>
            <a:xfrm>
              <a:off x="4479443" y="3645904"/>
              <a:ext cx="455965" cy="388789"/>
              <a:chOff x="2957425" y="238100"/>
              <a:chExt cx="1910200" cy="1628775"/>
            </a:xfrm>
          </p:grpSpPr>
          <p:sp>
            <p:nvSpPr>
              <p:cNvPr id="5049" name="Google Shape;5049;p7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9" name="Google Shape;5059;p71"/>
          <p:cNvGrpSpPr/>
          <p:nvPr/>
        </p:nvGrpSpPr>
        <p:grpSpPr>
          <a:xfrm>
            <a:off x="2480742" y="3534460"/>
            <a:ext cx="1243128" cy="637739"/>
            <a:chOff x="2496310" y="3693351"/>
            <a:chExt cx="1342906" cy="688926"/>
          </a:xfrm>
        </p:grpSpPr>
        <p:grpSp>
          <p:nvGrpSpPr>
            <p:cNvPr id="5060" name="Google Shape;5060;p71"/>
            <p:cNvGrpSpPr/>
            <p:nvPr/>
          </p:nvGrpSpPr>
          <p:grpSpPr>
            <a:xfrm>
              <a:off x="2496310" y="3693351"/>
              <a:ext cx="1342906" cy="688875"/>
              <a:chOff x="2496310" y="3693351"/>
              <a:chExt cx="1342906" cy="688875"/>
            </a:xfrm>
          </p:grpSpPr>
          <p:sp>
            <p:nvSpPr>
              <p:cNvPr id="5061" name="Google Shape;5061;p7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67" name="Google Shape;5067;p71"/>
              <p:cNvCxnSpPr>
                <a:stCxn id="506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068" name="Google Shape;5068;p71"/>
              <p:cNvCxnSpPr>
                <a:stCxn id="506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069" name="Google Shape;5069;p71"/>
              <p:cNvCxnSpPr>
                <a:stCxn id="506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70" name="Google Shape;5070;p71"/>
              <p:cNvCxnSpPr>
                <a:stCxn id="506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71" name="Google Shape;5071;p71"/>
              <p:cNvCxnSpPr>
                <a:stCxn id="506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072" name="Google Shape;5072;p71"/>
            <p:cNvGrpSpPr/>
            <p:nvPr/>
          </p:nvGrpSpPr>
          <p:grpSpPr>
            <a:xfrm>
              <a:off x="2675275" y="3930557"/>
              <a:ext cx="1003306" cy="451719"/>
              <a:chOff x="2675275" y="4174282"/>
              <a:chExt cx="1003306" cy="451719"/>
            </a:xfrm>
          </p:grpSpPr>
          <p:sp>
            <p:nvSpPr>
              <p:cNvPr id="5073" name="Google Shape;5073;p7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6" name="Google Shape;5076;p71"/>
          <p:cNvGrpSpPr/>
          <p:nvPr/>
        </p:nvGrpSpPr>
        <p:grpSpPr>
          <a:xfrm>
            <a:off x="1654412" y="971306"/>
            <a:ext cx="574511" cy="874709"/>
            <a:chOff x="1715404" y="1112080"/>
            <a:chExt cx="642270" cy="977984"/>
          </a:xfrm>
        </p:grpSpPr>
        <p:grpSp>
          <p:nvGrpSpPr>
            <p:cNvPr id="5077" name="Google Shape;5077;p71"/>
            <p:cNvGrpSpPr/>
            <p:nvPr/>
          </p:nvGrpSpPr>
          <p:grpSpPr>
            <a:xfrm>
              <a:off x="1715404" y="1112080"/>
              <a:ext cx="642270" cy="977984"/>
              <a:chOff x="1715404" y="1112080"/>
              <a:chExt cx="642270" cy="977984"/>
            </a:xfrm>
          </p:grpSpPr>
          <p:sp>
            <p:nvSpPr>
              <p:cNvPr id="5078" name="Google Shape;5078;p7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0" name="Google Shape;5080;p71"/>
            <p:cNvGrpSpPr/>
            <p:nvPr/>
          </p:nvGrpSpPr>
          <p:grpSpPr>
            <a:xfrm>
              <a:off x="1768927" y="1165603"/>
              <a:ext cx="535225" cy="851367"/>
              <a:chOff x="1768927" y="1165603"/>
              <a:chExt cx="535225" cy="851367"/>
            </a:xfrm>
          </p:grpSpPr>
          <p:sp>
            <p:nvSpPr>
              <p:cNvPr id="5081" name="Google Shape;5081;p7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71"/>
            <p:cNvGrpSpPr/>
            <p:nvPr/>
          </p:nvGrpSpPr>
          <p:grpSpPr>
            <a:xfrm>
              <a:off x="1822449" y="1219125"/>
              <a:ext cx="428180" cy="718859"/>
              <a:chOff x="1822449" y="1219125"/>
              <a:chExt cx="428180" cy="718859"/>
            </a:xfrm>
          </p:grpSpPr>
          <p:sp>
            <p:nvSpPr>
              <p:cNvPr id="5084" name="Google Shape;5084;p7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6" name="Google Shape;5086;p71"/>
            <p:cNvGrpSpPr/>
            <p:nvPr/>
          </p:nvGrpSpPr>
          <p:grpSpPr>
            <a:xfrm>
              <a:off x="1875972" y="1272648"/>
              <a:ext cx="321135" cy="586939"/>
              <a:chOff x="1875972" y="1272648"/>
              <a:chExt cx="321135" cy="586939"/>
            </a:xfrm>
          </p:grpSpPr>
          <p:sp>
            <p:nvSpPr>
              <p:cNvPr id="5087" name="Google Shape;5087;p7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9" name="Google Shape;5089;p71"/>
          <p:cNvGrpSpPr/>
          <p:nvPr/>
        </p:nvGrpSpPr>
        <p:grpSpPr>
          <a:xfrm>
            <a:off x="7761573" y="3528028"/>
            <a:ext cx="293855" cy="644170"/>
            <a:chOff x="241025" y="3151575"/>
            <a:chExt cx="293855" cy="644170"/>
          </a:xfrm>
        </p:grpSpPr>
        <p:sp>
          <p:nvSpPr>
            <p:cNvPr id="5090" name="Google Shape;5090;p7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2" name="Google Shape;5092;p71"/>
          <p:cNvGrpSpPr/>
          <p:nvPr/>
        </p:nvGrpSpPr>
        <p:grpSpPr>
          <a:xfrm>
            <a:off x="709557" y="2728028"/>
            <a:ext cx="1779649" cy="591620"/>
            <a:chOff x="246070" y="1983375"/>
            <a:chExt cx="1855347" cy="616849"/>
          </a:xfrm>
        </p:grpSpPr>
        <p:sp>
          <p:nvSpPr>
            <p:cNvPr id="5093" name="Google Shape;5093;p7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2" name="Google Shape;5102;p71"/>
          <p:cNvGrpSpPr/>
          <p:nvPr/>
        </p:nvGrpSpPr>
        <p:grpSpPr>
          <a:xfrm>
            <a:off x="2320424" y="971306"/>
            <a:ext cx="711055" cy="745993"/>
            <a:chOff x="2496269" y="1171698"/>
            <a:chExt cx="761953" cy="799392"/>
          </a:xfrm>
        </p:grpSpPr>
        <p:grpSp>
          <p:nvGrpSpPr>
            <p:cNvPr id="5103" name="Google Shape;5103;p71"/>
            <p:cNvGrpSpPr/>
            <p:nvPr/>
          </p:nvGrpSpPr>
          <p:grpSpPr>
            <a:xfrm>
              <a:off x="2496269" y="1171698"/>
              <a:ext cx="761953" cy="723022"/>
              <a:chOff x="2496269" y="1171698"/>
              <a:chExt cx="761953" cy="723022"/>
            </a:xfrm>
          </p:grpSpPr>
          <p:sp>
            <p:nvSpPr>
              <p:cNvPr id="5104" name="Google Shape;5104;p7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6" name="Google Shape;5106;p71"/>
              <p:cNvGrpSpPr/>
              <p:nvPr/>
            </p:nvGrpSpPr>
            <p:grpSpPr>
              <a:xfrm>
                <a:off x="2496269" y="1171698"/>
                <a:ext cx="761953" cy="723022"/>
                <a:chOff x="2496269" y="1120652"/>
                <a:chExt cx="761953" cy="723022"/>
              </a:xfrm>
            </p:grpSpPr>
            <p:grpSp>
              <p:nvGrpSpPr>
                <p:cNvPr id="5107" name="Google Shape;5107;p71"/>
                <p:cNvGrpSpPr/>
                <p:nvPr/>
              </p:nvGrpSpPr>
              <p:grpSpPr>
                <a:xfrm>
                  <a:off x="2496269" y="1120652"/>
                  <a:ext cx="761953" cy="723022"/>
                  <a:chOff x="2496269" y="1120652"/>
                  <a:chExt cx="761953" cy="723022"/>
                </a:xfrm>
              </p:grpSpPr>
              <p:grpSp>
                <p:nvGrpSpPr>
                  <p:cNvPr id="5108" name="Google Shape;5108;p71"/>
                  <p:cNvGrpSpPr/>
                  <p:nvPr/>
                </p:nvGrpSpPr>
                <p:grpSpPr>
                  <a:xfrm>
                    <a:off x="2496269" y="1304589"/>
                    <a:ext cx="407089" cy="305057"/>
                    <a:chOff x="2496269" y="1304589"/>
                    <a:chExt cx="407089" cy="305057"/>
                  </a:xfrm>
                </p:grpSpPr>
                <p:sp>
                  <p:nvSpPr>
                    <p:cNvPr id="5109" name="Google Shape;5109;p7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1" name="Google Shape;5111;p71"/>
                  <p:cNvGrpSpPr/>
                  <p:nvPr/>
                </p:nvGrpSpPr>
                <p:grpSpPr>
                  <a:xfrm>
                    <a:off x="2586468" y="1493376"/>
                    <a:ext cx="358850" cy="349656"/>
                    <a:chOff x="2586468" y="1493376"/>
                    <a:chExt cx="358850" cy="349656"/>
                  </a:xfrm>
                </p:grpSpPr>
                <p:sp>
                  <p:nvSpPr>
                    <p:cNvPr id="5112" name="Google Shape;5112;p7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4" name="Google Shape;5114;p71"/>
                  <p:cNvGrpSpPr/>
                  <p:nvPr/>
                </p:nvGrpSpPr>
                <p:grpSpPr>
                  <a:xfrm>
                    <a:off x="2807939" y="1494024"/>
                    <a:ext cx="358857" cy="349650"/>
                    <a:chOff x="2807939" y="1494024"/>
                    <a:chExt cx="358857" cy="349650"/>
                  </a:xfrm>
                </p:grpSpPr>
                <p:sp>
                  <p:nvSpPr>
                    <p:cNvPr id="5115" name="Google Shape;5115;p7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7" name="Google Shape;5117;p71"/>
                  <p:cNvGrpSpPr/>
                  <p:nvPr/>
                </p:nvGrpSpPr>
                <p:grpSpPr>
                  <a:xfrm>
                    <a:off x="2851133" y="1305635"/>
                    <a:ext cx="407089" cy="305057"/>
                    <a:chOff x="2851133" y="1305635"/>
                    <a:chExt cx="407089" cy="305057"/>
                  </a:xfrm>
                </p:grpSpPr>
                <p:sp>
                  <p:nvSpPr>
                    <p:cNvPr id="5118" name="Google Shape;5118;p7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71"/>
                  <p:cNvGrpSpPr/>
                  <p:nvPr/>
                </p:nvGrpSpPr>
                <p:grpSpPr>
                  <a:xfrm>
                    <a:off x="2727495" y="1120652"/>
                    <a:ext cx="300271" cy="396358"/>
                    <a:chOff x="2727495" y="1120652"/>
                    <a:chExt cx="300271" cy="396358"/>
                  </a:xfrm>
                </p:grpSpPr>
                <p:sp>
                  <p:nvSpPr>
                    <p:cNvPr id="5121" name="Google Shape;5121;p7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23" name="Google Shape;5123;p71"/>
                <p:cNvGrpSpPr/>
                <p:nvPr/>
              </p:nvGrpSpPr>
              <p:grpSpPr>
                <a:xfrm>
                  <a:off x="2722305" y="1350460"/>
                  <a:ext cx="308357" cy="308344"/>
                  <a:chOff x="2722305" y="1350460"/>
                  <a:chExt cx="308357" cy="308344"/>
                </a:xfrm>
              </p:grpSpPr>
              <p:sp>
                <p:nvSpPr>
                  <p:cNvPr id="5124" name="Google Shape;5124;p7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5" name="Google Shape;5125;p71"/>
                  <p:cNvGrpSpPr/>
                  <p:nvPr/>
                </p:nvGrpSpPr>
                <p:grpSpPr>
                  <a:xfrm>
                    <a:off x="2725064" y="1364529"/>
                    <a:ext cx="297954" cy="280182"/>
                    <a:chOff x="2725064" y="1364529"/>
                    <a:chExt cx="297954" cy="280182"/>
                  </a:xfrm>
                </p:grpSpPr>
                <p:sp>
                  <p:nvSpPr>
                    <p:cNvPr id="5126" name="Google Shape;5126;p7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131" name="Google Shape;5131;p7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71"/>
          <p:cNvGrpSpPr/>
          <p:nvPr/>
        </p:nvGrpSpPr>
        <p:grpSpPr>
          <a:xfrm>
            <a:off x="3909124" y="2727412"/>
            <a:ext cx="1569144" cy="591015"/>
            <a:chOff x="3820100" y="3023049"/>
            <a:chExt cx="1303926" cy="491162"/>
          </a:xfrm>
        </p:grpSpPr>
        <p:grpSp>
          <p:nvGrpSpPr>
            <p:cNvPr id="5137" name="Google Shape;5137;p71"/>
            <p:cNvGrpSpPr/>
            <p:nvPr/>
          </p:nvGrpSpPr>
          <p:grpSpPr>
            <a:xfrm>
              <a:off x="3820100" y="3023072"/>
              <a:ext cx="1303926" cy="491139"/>
              <a:chOff x="3820100" y="3023072"/>
              <a:chExt cx="1303926" cy="491139"/>
            </a:xfrm>
          </p:grpSpPr>
          <p:sp>
            <p:nvSpPr>
              <p:cNvPr id="5138" name="Google Shape;5138;p7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0" name="Google Shape;5140;p71"/>
            <p:cNvGrpSpPr/>
            <p:nvPr/>
          </p:nvGrpSpPr>
          <p:grpSpPr>
            <a:xfrm>
              <a:off x="4132439" y="3023645"/>
              <a:ext cx="393633" cy="177096"/>
              <a:chOff x="4132439" y="3023645"/>
              <a:chExt cx="393633" cy="177096"/>
            </a:xfrm>
          </p:grpSpPr>
          <p:sp>
            <p:nvSpPr>
              <p:cNvPr id="5141" name="Google Shape;5141;p7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71"/>
            <p:cNvGrpSpPr/>
            <p:nvPr/>
          </p:nvGrpSpPr>
          <p:grpSpPr>
            <a:xfrm>
              <a:off x="3921811" y="3023049"/>
              <a:ext cx="1002397" cy="388943"/>
              <a:chOff x="3921811" y="3023049"/>
              <a:chExt cx="1002397" cy="388943"/>
            </a:xfrm>
          </p:grpSpPr>
          <p:sp>
            <p:nvSpPr>
              <p:cNvPr id="5144" name="Google Shape;5144;p7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6" name="Google Shape;5146;p71"/>
            <p:cNvGrpSpPr/>
            <p:nvPr/>
          </p:nvGrpSpPr>
          <p:grpSpPr>
            <a:xfrm>
              <a:off x="4023645" y="3023049"/>
              <a:ext cx="683032" cy="286722"/>
              <a:chOff x="4023645" y="3023049"/>
              <a:chExt cx="683032" cy="286722"/>
            </a:xfrm>
          </p:grpSpPr>
          <p:sp>
            <p:nvSpPr>
              <p:cNvPr id="5147" name="Google Shape;5147;p7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49" name="Google Shape;5149;p71"/>
          <p:cNvGrpSpPr/>
          <p:nvPr/>
        </p:nvGrpSpPr>
        <p:grpSpPr>
          <a:xfrm>
            <a:off x="1541246" y="1854257"/>
            <a:ext cx="713522" cy="688025"/>
            <a:chOff x="1706078" y="2092648"/>
            <a:chExt cx="660913" cy="637296"/>
          </a:xfrm>
        </p:grpSpPr>
        <p:sp>
          <p:nvSpPr>
            <p:cNvPr id="5150" name="Google Shape;5150;p7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1" name="Google Shape;5151;p71"/>
            <p:cNvGrpSpPr/>
            <p:nvPr/>
          </p:nvGrpSpPr>
          <p:grpSpPr>
            <a:xfrm>
              <a:off x="1706078" y="2092648"/>
              <a:ext cx="660913" cy="575241"/>
              <a:chOff x="1706078" y="2092648"/>
              <a:chExt cx="660913" cy="575241"/>
            </a:xfrm>
          </p:grpSpPr>
          <p:sp>
            <p:nvSpPr>
              <p:cNvPr id="5152" name="Google Shape;5152;p7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5" name="Google Shape;5155;p71"/>
          <p:cNvGrpSpPr/>
          <p:nvPr/>
        </p:nvGrpSpPr>
        <p:grpSpPr>
          <a:xfrm>
            <a:off x="6303104" y="971806"/>
            <a:ext cx="1317459" cy="684168"/>
            <a:chOff x="238125" y="999450"/>
            <a:chExt cx="7140700" cy="3708225"/>
          </a:xfrm>
        </p:grpSpPr>
        <p:sp>
          <p:nvSpPr>
            <p:cNvPr id="5156" name="Google Shape;5156;p7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8" name="Shape 5168"/>
        <p:cNvGrpSpPr/>
        <p:nvPr/>
      </p:nvGrpSpPr>
      <p:grpSpPr>
        <a:xfrm>
          <a:off x="0" y="0"/>
          <a:ext cx="0" cy="0"/>
          <a:chOff x="0" y="0"/>
          <a:chExt cx="0" cy="0"/>
        </a:xfrm>
      </p:grpSpPr>
      <p:grpSp>
        <p:nvGrpSpPr>
          <p:cNvPr id="5169" name="Google Shape;5169;p72"/>
          <p:cNvGrpSpPr/>
          <p:nvPr/>
        </p:nvGrpSpPr>
        <p:grpSpPr>
          <a:xfrm>
            <a:off x="717025" y="967615"/>
            <a:ext cx="1636117" cy="1526144"/>
            <a:chOff x="729238" y="1179665"/>
            <a:chExt cx="1636117" cy="1526144"/>
          </a:xfrm>
        </p:grpSpPr>
        <p:grpSp>
          <p:nvGrpSpPr>
            <p:cNvPr id="5170" name="Google Shape;5170;p72"/>
            <p:cNvGrpSpPr/>
            <p:nvPr/>
          </p:nvGrpSpPr>
          <p:grpSpPr>
            <a:xfrm>
              <a:off x="729238" y="1179665"/>
              <a:ext cx="80700" cy="1526144"/>
              <a:chOff x="729238" y="1179665"/>
              <a:chExt cx="80700" cy="1526144"/>
            </a:xfrm>
          </p:grpSpPr>
          <p:sp>
            <p:nvSpPr>
              <p:cNvPr id="5171" name="Google Shape;5171;p7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1" name="Google Shape;5181;p72"/>
            <p:cNvGrpSpPr/>
            <p:nvPr/>
          </p:nvGrpSpPr>
          <p:grpSpPr>
            <a:xfrm>
              <a:off x="903098" y="1179665"/>
              <a:ext cx="80700" cy="1526144"/>
              <a:chOff x="903098" y="1179665"/>
              <a:chExt cx="80700" cy="1526144"/>
            </a:xfrm>
          </p:grpSpPr>
          <p:sp>
            <p:nvSpPr>
              <p:cNvPr id="5182" name="Google Shape;5182;p7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72"/>
            <p:cNvGrpSpPr/>
            <p:nvPr/>
          </p:nvGrpSpPr>
          <p:grpSpPr>
            <a:xfrm>
              <a:off x="1076958" y="1179665"/>
              <a:ext cx="80700" cy="1526144"/>
              <a:chOff x="1076958" y="1179665"/>
              <a:chExt cx="80700" cy="1526144"/>
            </a:xfrm>
          </p:grpSpPr>
          <p:sp>
            <p:nvSpPr>
              <p:cNvPr id="5193" name="Google Shape;5193;p7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72"/>
            <p:cNvGrpSpPr/>
            <p:nvPr/>
          </p:nvGrpSpPr>
          <p:grpSpPr>
            <a:xfrm>
              <a:off x="1247707" y="1179665"/>
              <a:ext cx="80700" cy="1526144"/>
              <a:chOff x="1247707" y="1179665"/>
              <a:chExt cx="80700" cy="1526144"/>
            </a:xfrm>
          </p:grpSpPr>
          <p:sp>
            <p:nvSpPr>
              <p:cNvPr id="5204" name="Google Shape;5204;p7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72"/>
            <p:cNvGrpSpPr/>
            <p:nvPr/>
          </p:nvGrpSpPr>
          <p:grpSpPr>
            <a:xfrm>
              <a:off x="1421567" y="1179665"/>
              <a:ext cx="80700" cy="1526144"/>
              <a:chOff x="1421567" y="1179665"/>
              <a:chExt cx="80700" cy="1526144"/>
            </a:xfrm>
          </p:grpSpPr>
          <p:sp>
            <p:nvSpPr>
              <p:cNvPr id="5215" name="Google Shape;5215;p7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72"/>
            <p:cNvGrpSpPr/>
            <p:nvPr/>
          </p:nvGrpSpPr>
          <p:grpSpPr>
            <a:xfrm>
              <a:off x="1592327" y="1179665"/>
              <a:ext cx="80700" cy="1526144"/>
              <a:chOff x="1592327" y="1179665"/>
              <a:chExt cx="80700" cy="1526144"/>
            </a:xfrm>
          </p:grpSpPr>
          <p:sp>
            <p:nvSpPr>
              <p:cNvPr id="5226" name="Google Shape;5226;p7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72"/>
            <p:cNvGrpSpPr/>
            <p:nvPr/>
          </p:nvGrpSpPr>
          <p:grpSpPr>
            <a:xfrm>
              <a:off x="1766187" y="1179665"/>
              <a:ext cx="80700" cy="1526144"/>
              <a:chOff x="1766187" y="1179665"/>
              <a:chExt cx="80700" cy="1526144"/>
            </a:xfrm>
          </p:grpSpPr>
          <p:sp>
            <p:nvSpPr>
              <p:cNvPr id="5237" name="Google Shape;5237;p7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7" name="Google Shape;5247;p72"/>
            <p:cNvGrpSpPr/>
            <p:nvPr/>
          </p:nvGrpSpPr>
          <p:grpSpPr>
            <a:xfrm>
              <a:off x="1936935" y="1179665"/>
              <a:ext cx="80700" cy="1526144"/>
              <a:chOff x="1936935" y="1179665"/>
              <a:chExt cx="80700" cy="1526144"/>
            </a:xfrm>
          </p:grpSpPr>
          <p:sp>
            <p:nvSpPr>
              <p:cNvPr id="5248" name="Google Shape;5248;p7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72"/>
            <p:cNvGrpSpPr/>
            <p:nvPr/>
          </p:nvGrpSpPr>
          <p:grpSpPr>
            <a:xfrm>
              <a:off x="2110795" y="1179665"/>
              <a:ext cx="80700" cy="1526144"/>
              <a:chOff x="2110795" y="1179665"/>
              <a:chExt cx="80700" cy="1526144"/>
            </a:xfrm>
          </p:grpSpPr>
          <p:sp>
            <p:nvSpPr>
              <p:cNvPr id="5259" name="Google Shape;5259;p7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72"/>
            <p:cNvGrpSpPr/>
            <p:nvPr/>
          </p:nvGrpSpPr>
          <p:grpSpPr>
            <a:xfrm>
              <a:off x="2284655" y="1179665"/>
              <a:ext cx="80700" cy="1526144"/>
              <a:chOff x="2284655" y="1179665"/>
              <a:chExt cx="80700" cy="1526144"/>
            </a:xfrm>
          </p:grpSpPr>
          <p:sp>
            <p:nvSpPr>
              <p:cNvPr id="5270" name="Google Shape;5270;p7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0" name="Google Shape;5280;p72"/>
          <p:cNvGrpSpPr/>
          <p:nvPr/>
        </p:nvGrpSpPr>
        <p:grpSpPr>
          <a:xfrm>
            <a:off x="2611692" y="986753"/>
            <a:ext cx="1364248" cy="1102133"/>
            <a:chOff x="2623904" y="1198803"/>
            <a:chExt cx="1364248" cy="1102133"/>
          </a:xfrm>
        </p:grpSpPr>
        <p:grpSp>
          <p:nvGrpSpPr>
            <p:cNvPr id="5281" name="Google Shape;5281;p72"/>
            <p:cNvGrpSpPr/>
            <p:nvPr/>
          </p:nvGrpSpPr>
          <p:grpSpPr>
            <a:xfrm>
              <a:off x="2623907" y="1198803"/>
              <a:ext cx="1364245" cy="273000"/>
              <a:chOff x="2623907" y="1198803"/>
              <a:chExt cx="1364245" cy="273000"/>
            </a:xfrm>
          </p:grpSpPr>
          <p:sp>
            <p:nvSpPr>
              <p:cNvPr id="5282" name="Google Shape;5282;p7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7" name="Google Shape;5287;p72"/>
            <p:cNvGrpSpPr/>
            <p:nvPr/>
          </p:nvGrpSpPr>
          <p:grpSpPr>
            <a:xfrm>
              <a:off x="2623904" y="1476964"/>
              <a:ext cx="1364245" cy="273000"/>
              <a:chOff x="2623904" y="1476964"/>
              <a:chExt cx="1364245" cy="273000"/>
            </a:xfrm>
          </p:grpSpPr>
          <p:sp>
            <p:nvSpPr>
              <p:cNvPr id="5288" name="Google Shape;5288;p7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72"/>
            <p:cNvGrpSpPr/>
            <p:nvPr/>
          </p:nvGrpSpPr>
          <p:grpSpPr>
            <a:xfrm>
              <a:off x="2623907" y="1749775"/>
              <a:ext cx="1364245" cy="273000"/>
              <a:chOff x="2623907" y="1749775"/>
              <a:chExt cx="1364245" cy="273000"/>
            </a:xfrm>
          </p:grpSpPr>
          <p:sp>
            <p:nvSpPr>
              <p:cNvPr id="5294" name="Google Shape;5294;p7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9" name="Google Shape;5299;p72"/>
            <p:cNvGrpSpPr/>
            <p:nvPr/>
          </p:nvGrpSpPr>
          <p:grpSpPr>
            <a:xfrm>
              <a:off x="2623904" y="2027936"/>
              <a:ext cx="1364245" cy="273000"/>
              <a:chOff x="2623904" y="2027936"/>
              <a:chExt cx="1364245" cy="273000"/>
            </a:xfrm>
          </p:grpSpPr>
          <p:sp>
            <p:nvSpPr>
              <p:cNvPr id="5300" name="Google Shape;5300;p7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05" name="Google Shape;5305;p72"/>
          <p:cNvGrpSpPr/>
          <p:nvPr/>
        </p:nvGrpSpPr>
        <p:grpSpPr>
          <a:xfrm>
            <a:off x="2601153" y="2445826"/>
            <a:ext cx="1387541" cy="159124"/>
            <a:chOff x="3200660" y="2180272"/>
            <a:chExt cx="2563824" cy="378237"/>
          </a:xfrm>
        </p:grpSpPr>
        <p:sp>
          <p:nvSpPr>
            <p:cNvPr id="5306" name="Google Shape;5306;p7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72"/>
          <p:cNvGrpSpPr/>
          <p:nvPr/>
        </p:nvGrpSpPr>
        <p:grpSpPr>
          <a:xfrm>
            <a:off x="2597677" y="2723590"/>
            <a:ext cx="1390502" cy="159625"/>
            <a:chOff x="3530150" y="2790075"/>
            <a:chExt cx="1962600" cy="225300"/>
          </a:xfrm>
        </p:grpSpPr>
        <p:sp>
          <p:nvSpPr>
            <p:cNvPr id="5325" name="Google Shape;5325;p7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72"/>
          <p:cNvGrpSpPr/>
          <p:nvPr/>
        </p:nvGrpSpPr>
        <p:grpSpPr>
          <a:xfrm>
            <a:off x="2597735" y="3001855"/>
            <a:ext cx="1411629" cy="154175"/>
            <a:chOff x="3558802" y="4011244"/>
            <a:chExt cx="1866000" cy="111600"/>
          </a:xfrm>
        </p:grpSpPr>
        <p:sp>
          <p:nvSpPr>
            <p:cNvPr id="5328" name="Google Shape;5328;p7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72"/>
          <p:cNvGrpSpPr/>
          <p:nvPr/>
        </p:nvGrpSpPr>
        <p:grpSpPr>
          <a:xfrm>
            <a:off x="2598023" y="2207425"/>
            <a:ext cx="1383503" cy="119761"/>
            <a:chOff x="3465975" y="2270258"/>
            <a:chExt cx="1986364" cy="171947"/>
          </a:xfrm>
        </p:grpSpPr>
        <p:sp>
          <p:nvSpPr>
            <p:cNvPr id="5331" name="Google Shape;5331;p7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72"/>
          <p:cNvGrpSpPr/>
          <p:nvPr/>
        </p:nvGrpSpPr>
        <p:grpSpPr>
          <a:xfrm>
            <a:off x="2609030" y="3571198"/>
            <a:ext cx="1369531" cy="195460"/>
            <a:chOff x="723300" y="4253549"/>
            <a:chExt cx="2276482" cy="324900"/>
          </a:xfrm>
        </p:grpSpPr>
        <p:sp>
          <p:nvSpPr>
            <p:cNvPr id="5340" name="Google Shape;5340;p7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72"/>
          <p:cNvGrpSpPr/>
          <p:nvPr/>
        </p:nvGrpSpPr>
        <p:grpSpPr>
          <a:xfrm>
            <a:off x="2598591" y="3272439"/>
            <a:ext cx="1389066" cy="180119"/>
            <a:chOff x="705948" y="3788465"/>
            <a:chExt cx="2308953" cy="299400"/>
          </a:xfrm>
        </p:grpSpPr>
        <p:sp>
          <p:nvSpPr>
            <p:cNvPr id="5346" name="Google Shape;5346;p7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72"/>
          <p:cNvGrpSpPr/>
          <p:nvPr/>
        </p:nvGrpSpPr>
        <p:grpSpPr>
          <a:xfrm>
            <a:off x="4195581" y="1876393"/>
            <a:ext cx="1433821" cy="191501"/>
            <a:chOff x="4273350" y="2088443"/>
            <a:chExt cx="1433821" cy="191501"/>
          </a:xfrm>
        </p:grpSpPr>
        <p:grpSp>
          <p:nvGrpSpPr>
            <p:cNvPr id="5352" name="Google Shape;5352;p72"/>
            <p:cNvGrpSpPr/>
            <p:nvPr/>
          </p:nvGrpSpPr>
          <p:grpSpPr>
            <a:xfrm>
              <a:off x="4273350" y="2088443"/>
              <a:ext cx="1433821" cy="0"/>
              <a:chOff x="5224975" y="2962250"/>
              <a:chExt cx="1544400" cy="0"/>
            </a:xfrm>
          </p:grpSpPr>
          <p:cxnSp>
            <p:nvCxnSpPr>
              <p:cNvPr id="5353" name="Google Shape;5353;p7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54" name="Google Shape;5354;p7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355" name="Google Shape;5355;p72"/>
            <p:cNvGrpSpPr/>
            <p:nvPr/>
          </p:nvGrpSpPr>
          <p:grpSpPr>
            <a:xfrm>
              <a:off x="4273350" y="2279944"/>
              <a:ext cx="1433821" cy="0"/>
              <a:chOff x="5224975" y="2962250"/>
              <a:chExt cx="1544400" cy="0"/>
            </a:xfrm>
          </p:grpSpPr>
          <p:cxnSp>
            <p:nvCxnSpPr>
              <p:cNvPr id="5356" name="Google Shape;5356;p7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57" name="Google Shape;5357;p7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358" name="Google Shape;5358;p72"/>
          <p:cNvGrpSpPr/>
          <p:nvPr/>
        </p:nvGrpSpPr>
        <p:grpSpPr>
          <a:xfrm>
            <a:off x="2646528" y="3885297"/>
            <a:ext cx="1304609" cy="294074"/>
            <a:chOff x="2658741" y="4097347"/>
            <a:chExt cx="1304609" cy="294074"/>
          </a:xfrm>
        </p:grpSpPr>
        <p:grpSp>
          <p:nvGrpSpPr>
            <p:cNvPr id="5359" name="Google Shape;5359;p72"/>
            <p:cNvGrpSpPr/>
            <p:nvPr/>
          </p:nvGrpSpPr>
          <p:grpSpPr>
            <a:xfrm>
              <a:off x="2658741" y="4097347"/>
              <a:ext cx="118572" cy="294074"/>
              <a:chOff x="3343310" y="4475555"/>
              <a:chExt cx="127717" cy="316753"/>
            </a:xfrm>
          </p:grpSpPr>
          <p:sp>
            <p:nvSpPr>
              <p:cNvPr id="5360" name="Google Shape;5360;p7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72"/>
            <p:cNvGrpSpPr/>
            <p:nvPr/>
          </p:nvGrpSpPr>
          <p:grpSpPr>
            <a:xfrm>
              <a:off x="3815519" y="4098388"/>
              <a:ext cx="147831" cy="291991"/>
              <a:chOff x="3527539" y="4476677"/>
              <a:chExt cx="159232" cy="314510"/>
            </a:xfrm>
          </p:grpSpPr>
          <p:sp>
            <p:nvSpPr>
              <p:cNvPr id="5363" name="Google Shape;5363;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5" name="Google Shape;5365;p72"/>
            <p:cNvGrpSpPr/>
            <p:nvPr/>
          </p:nvGrpSpPr>
          <p:grpSpPr>
            <a:xfrm>
              <a:off x="3511696" y="4098388"/>
              <a:ext cx="147831" cy="291991"/>
              <a:chOff x="3527539" y="4476677"/>
              <a:chExt cx="159232" cy="314510"/>
            </a:xfrm>
          </p:grpSpPr>
          <p:sp>
            <p:nvSpPr>
              <p:cNvPr id="5366" name="Google Shape;5366;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72"/>
            <p:cNvGrpSpPr/>
            <p:nvPr/>
          </p:nvGrpSpPr>
          <p:grpSpPr>
            <a:xfrm>
              <a:off x="3207874" y="4098388"/>
              <a:ext cx="147831" cy="291991"/>
              <a:chOff x="3527539" y="4476677"/>
              <a:chExt cx="159232" cy="314510"/>
            </a:xfrm>
          </p:grpSpPr>
          <p:sp>
            <p:nvSpPr>
              <p:cNvPr id="5369" name="Google Shape;5369;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72"/>
            <p:cNvGrpSpPr/>
            <p:nvPr/>
          </p:nvGrpSpPr>
          <p:grpSpPr>
            <a:xfrm>
              <a:off x="2933305" y="4097347"/>
              <a:ext cx="118572" cy="294074"/>
              <a:chOff x="3343310" y="4475555"/>
              <a:chExt cx="127717" cy="316753"/>
            </a:xfrm>
          </p:grpSpPr>
          <p:sp>
            <p:nvSpPr>
              <p:cNvPr id="5372" name="Google Shape;5372;p7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74" name="Google Shape;5374;p72"/>
          <p:cNvGrpSpPr/>
          <p:nvPr/>
        </p:nvGrpSpPr>
        <p:grpSpPr>
          <a:xfrm>
            <a:off x="4197136" y="963991"/>
            <a:ext cx="1430711" cy="751237"/>
            <a:chOff x="5159450" y="1919950"/>
            <a:chExt cx="1541050" cy="862500"/>
          </a:xfrm>
        </p:grpSpPr>
        <p:sp>
          <p:nvSpPr>
            <p:cNvPr id="5375" name="Google Shape;5375;p7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376" name="Google Shape;5376;p72"/>
            <p:cNvGrpSpPr/>
            <p:nvPr/>
          </p:nvGrpSpPr>
          <p:grpSpPr>
            <a:xfrm>
              <a:off x="5159450" y="1919950"/>
              <a:ext cx="1541050" cy="862500"/>
              <a:chOff x="5159450" y="1919950"/>
              <a:chExt cx="1541050" cy="862500"/>
            </a:xfrm>
          </p:grpSpPr>
          <p:cxnSp>
            <p:nvCxnSpPr>
              <p:cNvPr id="5377" name="Google Shape;5377;p7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378" name="Google Shape;5378;p7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379" name="Google Shape;5379;p72"/>
          <p:cNvGrpSpPr/>
          <p:nvPr/>
        </p:nvGrpSpPr>
        <p:grpSpPr>
          <a:xfrm>
            <a:off x="4245274" y="2227761"/>
            <a:ext cx="1334436" cy="967914"/>
            <a:chOff x="4294923" y="2439811"/>
            <a:chExt cx="1334436" cy="967914"/>
          </a:xfrm>
        </p:grpSpPr>
        <p:grpSp>
          <p:nvGrpSpPr>
            <p:cNvPr id="5380" name="Google Shape;5380;p72"/>
            <p:cNvGrpSpPr/>
            <p:nvPr/>
          </p:nvGrpSpPr>
          <p:grpSpPr>
            <a:xfrm>
              <a:off x="4960455" y="2469658"/>
              <a:ext cx="668904" cy="885524"/>
              <a:chOff x="4960455" y="2469658"/>
              <a:chExt cx="668904" cy="885524"/>
            </a:xfrm>
          </p:grpSpPr>
          <p:sp>
            <p:nvSpPr>
              <p:cNvPr id="5381" name="Google Shape;5381;p7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72"/>
            <p:cNvGrpSpPr/>
            <p:nvPr/>
          </p:nvGrpSpPr>
          <p:grpSpPr>
            <a:xfrm>
              <a:off x="4294923" y="2469658"/>
              <a:ext cx="668951" cy="885524"/>
              <a:chOff x="4294923" y="2469658"/>
              <a:chExt cx="668951" cy="885524"/>
            </a:xfrm>
          </p:grpSpPr>
          <p:sp>
            <p:nvSpPr>
              <p:cNvPr id="5388" name="Google Shape;5388;p7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4" name="Google Shape;5394;p7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5" name="Google Shape;5395;p72"/>
          <p:cNvGrpSpPr/>
          <p:nvPr/>
        </p:nvGrpSpPr>
        <p:grpSpPr>
          <a:xfrm>
            <a:off x="4231477" y="3282206"/>
            <a:ext cx="1430949" cy="897289"/>
            <a:chOff x="4351371" y="3547942"/>
            <a:chExt cx="1345130" cy="843475"/>
          </a:xfrm>
        </p:grpSpPr>
        <p:grpSp>
          <p:nvGrpSpPr>
            <p:cNvPr id="5396" name="Google Shape;5396;p72"/>
            <p:cNvGrpSpPr/>
            <p:nvPr/>
          </p:nvGrpSpPr>
          <p:grpSpPr>
            <a:xfrm>
              <a:off x="4351371" y="4209917"/>
              <a:ext cx="1345130" cy="181500"/>
              <a:chOff x="4351371" y="4209917"/>
              <a:chExt cx="1345130" cy="181500"/>
            </a:xfrm>
          </p:grpSpPr>
          <p:sp>
            <p:nvSpPr>
              <p:cNvPr id="5397" name="Google Shape;5397;p7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8" name="Google Shape;5398;p7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399" name="Google Shape;5399;p72"/>
            <p:cNvGrpSpPr/>
            <p:nvPr/>
          </p:nvGrpSpPr>
          <p:grpSpPr>
            <a:xfrm>
              <a:off x="4403010" y="3985221"/>
              <a:ext cx="1109518" cy="181500"/>
              <a:chOff x="4403010" y="3985221"/>
              <a:chExt cx="1109518" cy="181500"/>
            </a:xfrm>
          </p:grpSpPr>
          <p:sp>
            <p:nvSpPr>
              <p:cNvPr id="5400" name="Google Shape;5400;p7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01" name="Google Shape;5401;p7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402" name="Google Shape;5402;p72"/>
            <p:cNvGrpSpPr/>
            <p:nvPr/>
          </p:nvGrpSpPr>
          <p:grpSpPr>
            <a:xfrm>
              <a:off x="4618704" y="3766582"/>
              <a:ext cx="807858" cy="181500"/>
              <a:chOff x="4618704" y="3766582"/>
              <a:chExt cx="807858" cy="181500"/>
            </a:xfrm>
          </p:grpSpPr>
          <p:sp>
            <p:nvSpPr>
              <p:cNvPr id="5403" name="Google Shape;5403;p7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04" name="Google Shape;5404;p7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405" name="Google Shape;5405;p72"/>
            <p:cNvGrpSpPr/>
            <p:nvPr/>
          </p:nvGrpSpPr>
          <p:grpSpPr>
            <a:xfrm>
              <a:off x="4735238" y="3547942"/>
              <a:ext cx="462839" cy="181500"/>
              <a:chOff x="4735238" y="3547942"/>
              <a:chExt cx="462839" cy="181500"/>
            </a:xfrm>
          </p:grpSpPr>
          <p:sp>
            <p:nvSpPr>
              <p:cNvPr id="5406" name="Google Shape;5406;p7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07" name="Google Shape;5407;p7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408" name="Google Shape;5408;p72"/>
          <p:cNvGrpSpPr/>
          <p:nvPr/>
        </p:nvGrpSpPr>
        <p:grpSpPr>
          <a:xfrm>
            <a:off x="7407835" y="2217530"/>
            <a:ext cx="1020955" cy="928853"/>
            <a:chOff x="926675" y="238125"/>
            <a:chExt cx="5755100" cy="5232975"/>
          </a:xfrm>
        </p:grpSpPr>
        <p:sp>
          <p:nvSpPr>
            <p:cNvPr id="5409" name="Google Shape;5409;p7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72"/>
          <p:cNvGrpSpPr/>
          <p:nvPr/>
        </p:nvGrpSpPr>
        <p:grpSpPr>
          <a:xfrm>
            <a:off x="715208" y="2616265"/>
            <a:ext cx="1695374" cy="1560837"/>
            <a:chOff x="727421" y="2828315"/>
            <a:chExt cx="1695374" cy="1560837"/>
          </a:xfrm>
        </p:grpSpPr>
        <p:grpSp>
          <p:nvGrpSpPr>
            <p:cNvPr id="5414" name="Google Shape;5414;p72"/>
            <p:cNvGrpSpPr/>
            <p:nvPr/>
          </p:nvGrpSpPr>
          <p:grpSpPr>
            <a:xfrm>
              <a:off x="727421" y="2828315"/>
              <a:ext cx="1695374" cy="1560837"/>
              <a:chOff x="734799" y="2782450"/>
              <a:chExt cx="1571100" cy="1577400"/>
            </a:xfrm>
          </p:grpSpPr>
          <p:cxnSp>
            <p:nvCxnSpPr>
              <p:cNvPr id="5415" name="Google Shape;5415;p7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416" name="Google Shape;5416;p7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417" name="Google Shape;5417;p72"/>
            <p:cNvGrpSpPr/>
            <p:nvPr/>
          </p:nvGrpSpPr>
          <p:grpSpPr>
            <a:xfrm>
              <a:off x="819108" y="2882501"/>
              <a:ext cx="1556791" cy="1426186"/>
              <a:chOff x="819108" y="2882501"/>
              <a:chExt cx="1556791" cy="1426186"/>
            </a:xfrm>
          </p:grpSpPr>
          <p:grpSp>
            <p:nvGrpSpPr>
              <p:cNvPr id="5418" name="Google Shape;5418;p72"/>
              <p:cNvGrpSpPr/>
              <p:nvPr/>
            </p:nvGrpSpPr>
            <p:grpSpPr>
              <a:xfrm>
                <a:off x="819108" y="2882501"/>
                <a:ext cx="103104" cy="1426186"/>
                <a:chOff x="4674013" y="3100904"/>
                <a:chExt cx="122758" cy="1698043"/>
              </a:xfrm>
            </p:grpSpPr>
            <p:sp>
              <p:nvSpPr>
                <p:cNvPr id="5419" name="Google Shape;5419;p7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72"/>
              <p:cNvGrpSpPr/>
              <p:nvPr/>
            </p:nvGrpSpPr>
            <p:grpSpPr>
              <a:xfrm>
                <a:off x="1062475" y="2882501"/>
                <a:ext cx="103104" cy="1426186"/>
                <a:chOff x="4940438" y="3100904"/>
                <a:chExt cx="122758" cy="1698043"/>
              </a:xfrm>
            </p:grpSpPr>
            <p:sp>
              <p:nvSpPr>
                <p:cNvPr id="5427" name="Google Shape;5427;p7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72"/>
              <p:cNvGrpSpPr/>
              <p:nvPr/>
            </p:nvGrpSpPr>
            <p:grpSpPr>
              <a:xfrm>
                <a:off x="1299324" y="2882501"/>
                <a:ext cx="103104" cy="1426186"/>
                <a:chOff x="5206863" y="3100904"/>
                <a:chExt cx="122758" cy="1698043"/>
              </a:xfrm>
            </p:grpSpPr>
            <p:sp>
              <p:nvSpPr>
                <p:cNvPr id="5435" name="Google Shape;5435;p7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2" name="Google Shape;5442;p72"/>
              <p:cNvGrpSpPr/>
              <p:nvPr/>
            </p:nvGrpSpPr>
            <p:grpSpPr>
              <a:xfrm>
                <a:off x="1786057" y="2882501"/>
                <a:ext cx="103104" cy="1426186"/>
                <a:chOff x="6006138" y="3143629"/>
                <a:chExt cx="122758" cy="1698043"/>
              </a:xfrm>
            </p:grpSpPr>
            <p:sp>
              <p:nvSpPr>
                <p:cNvPr id="5443" name="Google Shape;5443;p7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72"/>
              <p:cNvGrpSpPr/>
              <p:nvPr/>
            </p:nvGrpSpPr>
            <p:grpSpPr>
              <a:xfrm>
                <a:off x="2029422" y="2882501"/>
                <a:ext cx="103104" cy="1426186"/>
                <a:chOff x="6805413" y="3100904"/>
                <a:chExt cx="122758" cy="1698043"/>
              </a:xfrm>
            </p:grpSpPr>
            <p:sp>
              <p:nvSpPr>
                <p:cNvPr id="5451" name="Google Shape;5451;p7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8" name="Google Shape;5458;p72"/>
              <p:cNvGrpSpPr/>
              <p:nvPr/>
            </p:nvGrpSpPr>
            <p:grpSpPr>
              <a:xfrm>
                <a:off x="2272795" y="2882501"/>
                <a:ext cx="103104" cy="1426186"/>
                <a:chOff x="5206863" y="3100904"/>
                <a:chExt cx="122758" cy="1698043"/>
              </a:xfrm>
            </p:grpSpPr>
            <p:sp>
              <p:nvSpPr>
                <p:cNvPr id="5459" name="Google Shape;5459;p7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6" name="Google Shape;5466;p72"/>
              <p:cNvGrpSpPr/>
              <p:nvPr/>
            </p:nvGrpSpPr>
            <p:grpSpPr>
              <a:xfrm>
                <a:off x="1542694" y="2882501"/>
                <a:ext cx="103104" cy="1426186"/>
                <a:chOff x="6006138" y="3143629"/>
                <a:chExt cx="122758" cy="1698043"/>
              </a:xfrm>
            </p:grpSpPr>
            <p:sp>
              <p:nvSpPr>
                <p:cNvPr id="5467" name="Google Shape;5467;p7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74" name="Google Shape;5474;p72"/>
          <p:cNvGrpSpPr/>
          <p:nvPr/>
        </p:nvGrpSpPr>
        <p:grpSpPr>
          <a:xfrm>
            <a:off x="5671259" y="3305987"/>
            <a:ext cx="2749952" cy="870677"/>
            <a:chOff x="238125" y="1725700"/>
            <a:chExt cx="7139025" cy="2260325"/>
          </a:xfrm>
        </p:grpSpPr>
        <p:sp>
          <p:nvSpPr>
            <p:cNvPr id="5475" name="Google Shape;5475;p7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72"/>
          <p:cNvGrpSpPr/>
          <p:nvPr/>
        </p:nvGrpSpPr>
        <p:grpSpPr>
          <a:xfrm>
            <a:off x="5941423" y="2247733"/>
            <a:ext cx="1105452" cy="916747"/>
            <a:chOff x="5249100" y="1210600"/>
            <a:chExt cx="3502700" cy="2904775"/>
          </a:xfrm>
        </p:grpSpPr>
        <p:sp>
          <p:nvSpPr>
            <p:cNvPr id="5486" name="Google Shape;5486;p7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0" name="Google Shape;5490;p7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491" name="Google Shape;5491;p7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492" name="Google Shape;5492;p7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493" name="Google Shape;5493;p7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494" name="Google Shape;5494;p7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5" name="Google Shape;5495;p72"/>
          <p:cNvGrpSpPr/>
          <p:nvPr/>
        </p:nvGrpSpPr>
        <p:grpSpPr>
          <a:xfrm>
            <a:off x="7123971" y="967151"/>
            <a:ext cx="1304650" cy="1124856"/>
            <a:chOff x="7287122" y="1165658"/>
            <a:chExt cx="1219413" cy="1051365"/>
          </a:xfrm>
        </p:grpSpPr>
        <p:grpSp>
          <p:nvGrpSpPr>
            <p:cNvPr id="5496" name="Google Shape;5496;p72"/>
            <p:cNvGrpSpPr/>
            <p:nvPr/>
          </p:nvGrpSpPr>
          <p:grpSpPr>
            <a:xfrm>
              <a:off x="7287122" y="1969723"/>
              <a:ext cx="1219413" cy="247300"/>
              <a:chOff x="7287122" y="1969723"/>
              <a:chExt cx="1219413" cy="247300"/>
            </a:xfrm>
          </p:grpSpPr>
          <p:sp>
            <p:nvSpPr>
              <p:cNvPr id="5497" name="Google Shape;5497;p7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8" name="Google Shape;5498;p72"/>
              <p:cNvGrpSpPr/>
              <p:nvPr/>
            </p:nvGrpSpPr>
            <p:grpSpPr>
              <a:xfrm>
                <a:off x="7287122" y="2063892"/>
                <a:ext cx="1151753" cy="73428"/>
                <a:chOff x="7287122" y="2063892"/>
                <a:chExt cx="1151753" cy="73428"/>
              </a:xfrm>
            </p:grpSpPr>
            <p:sp>
              <p:nvSpPr>
                <p:cNvPr id="5499" name="Google Shape;5499;p7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00" name="Google Shape;5500;p7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501" name="Google Shape;5501;p72"/>
            <p:cNvGrpSpPr/>
            <p:nvPr/>
          </p:nvGrpSpPr>
          <p:grpSpPr>
            <a:xfrm>
              <a:off x="7287122" y="1712201"/>
              <a:ext cx="1219403" cy="246767"/>
              <a:chOff x="7287122" y="1712201"/>
              <a:chExt cx="1219403" cy="246767"/>
            </a:xfrm>
          </p:grpSpPr>
          <p:sp>
            <p:nvSpPr>
              <p:cNvPr id="5502" name="Google Shape;5502;p7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3" name="Google Shape;5503;p72"/>
              <p:cNvGrpSpPr/>
              <p:nvPr/>
            </p:nvGrpSpPr>
            <p:grpSpPr>
              <a:xfrm>
                <a:off x="7287122" y="1842861"/>
                <a:ext cx="1005303" cy="73419"/>
                <a:chOff x="7287122" y="1842861"/>
                <a:chExt cx="1005303" cy="73419"/>
              </a:xfrm>
            </p:grpSpPr>
            <p:sp>
              <p:nvSpPr>
                <p:cNvPr id="5504" name="Google Shape;5504;p7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05" name="Google Shape;5505;p7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506" name="Google Shape;5506;p72"/>
            <p:cNvGrpSpPr/>
            <p:nvPr/>
          </p:nvGrpSpPr>
          <p:grpSpPr>
            <a:xfrm>
              <a:off x="7287122" y="1447520"/>
              <a:ext cx="1219403" cy="286667"/>
              <a:chOff x="7287122" y="1447520"/>
              <a:chExt cx="1219403" cy="286667"/>
            </a:xfrm>
          </p:grpSpPr>
          <p:sp>
            <p:nvSpPr>
              <p:cNvPr id="5507" name="Google Shape;5507;p7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8" name="Google Shape;5508;p72"/>
              <p:cNvGrpSpPr/>
              <p:nvPr/>
            </p:nvGrpSpPr>
            <p:grpSpPr>
              <a:xfrm>
                <a:off x="7287122" y="1581977"/>
                <a:ext cx="852803" cy="73428"/>
                <a:chOff x="7287122" y="1581977"/>
                <a:chExt cx="852803" cy="73428"/>
              </a:xfrm>
            </p:grpSpPr>
            <p:sp>
              <p:nvSpPr>
                <p:cNvPr id="5509" name="Google Shape;5509;p7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0" name="Google Shape;5510;p7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511" name="Google Shape;5511;p72"/>
            <p:cNvGrpSpPr/>
            <p:nvPr/>
          </p:nvGrpSpPr>
          <p:grpSpPr>
            <a:xfrm>
              <a:off x="7287122" y="1165658"/>
              <a:ext cx="1219403" cy="344253"/>
              <a:chOff x="7287122" y="1165658"/>
              <a:chExt cx="1219403" cy="344253"/>
            </a:xfrm>
          </p:grpSpPr>
          <p:sp>
            <p:nvSpPr>
              <p:cNvPr id="5512" name="Google Shape;5512;p7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3" name="Google Shape;5513;p72"/>
              <p:cNvGrpSpPr/>
              <p:nvPr/>
            </p:nvGrpSpPr>
            <p:grpSpPr>
              <a:xfrm>
                <a:off x="7287122" y="1341025"/>
                <a:ext cx="695703" cy="73419"/>
                <a:chOff x="7287122" y="1341025"/>
                <a:chExt cx="695703" cy="73419"/>
              </a:xfrm>
            </p:grpSpPr>
            <p:sp>
              <p:nvSpPr>
                <p:cNvPr id="5514" name="Google Shape;5514;p7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5" name="Google Shape;5515;p7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516" name="Google Shape;5516;p72"/>
          <p:cNvGrpSpPr/>
          <p:nvPr/>
        </p:nvGrpSpPr>
        <p:grpSpPr>
          <a:xfrm>
            <a:off x="5790463" y="973174"/>
            <a:ext cx="1397729" cy="1098540"/>
            <a:chOff x="5900602" y="1193063"/>
            <a:chExt cx="1299851" cy="1021707"/>
          </a:xfrm>
        </p:grpSpPr>
        <p:grpSp>
          <p:nvGrpSpPr>
            <p:cNvPr id="5517" name="Google Shape;5517;p72"/>
            <p:cNvGrpSpPr/>
            <p:nvPr/>
          </p:nvGrpSpPr>
          <p:grpSpPr>
            <a:xfrm>
              <a:off x="6520337" y="1193063"/>
              <a:ext cx="341815" cy="799959"/>
              <a:chOff x="6520337" y="1193063"/>
              <a:chExt cx="341815" cy="799959"/>
            </a:xfrm>
          </p:grpSpPr>
          <p:grpSp>
            <p:nvGrpSpPr>
              <p:cNvPr id="5518" name="Google Shape;5518;p72"/>
              <p:cNvGrpSpPr/>
              <p:nvPr/>
            </p:nvGrpSpPr>
            <p:grpSpPr>
              <a:xfrm>
                <a:off x="6520337" y="1589527"/>
                <a:ext cx="213950" cy="403494"/>
                <a:chOff x="6520337" y="1589527"/>
                <a:chExt cx="213950" cy="403494"/>
              </a:xfrm>
            </p:grpSpPr>
            <p:sp>
              <p:nvSpPr>
                <p:cNvPr id="5519" name="Google Shape;5519;p7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72"/>
              <p:cNvGrpSpPr/>
              <p:nvPr/>
            </p:nvGrpSpPr>
            <p:grpSpPr>
              <a:xfrm>
                <a:off x="6577204" y="1193063"/>
                <a:ext cx="284947" cy="464512"/>
                <a:chOff x="6577204" y="1193063"/>
                <a:chExt cx="284947" cy="464512"/>
              </a:xfrm>
            </p:grpSpPr>
            <p:sp>
              <p:nvSpPr>
                <p:cNvPr id="5522" name="Google Shape;5522;p7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3" name="Google Shape;5523;p7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524" name="Google Shape;5524;p72"/>
            <p:cNvGrpSpPr/>
            <p:nvPr/>
          </p:nvGrpSpPr>
          <p:grpSpPr>
            <a:xfrm>
              <a:off x="6238903" y="1193063"/>
              <a:ext cx="300475" cy="900152"/>
              <a:chOff x="6238903" y="1193063"/>
              <a:chExt cx="300475" cy="900152"/>
            </a:xfrm>
          </p:grpSpPr>
          <p:grpSp>
            <p:nvGrpSpPr>
              <p:cNvPr id="5525" name="Google Shape;5525;p72"/>
              <p:cNvGrpSpPr/>
              <p:nvPr/>
            </p:nvGrpSpPr>
            <p:grpSpPr>
              <a:xfrm>
                <a:off x="6290865" y="1489315"/>
                <a:ext cx="248514" cy="603900"/>
                <a:chOff x="6290865" y="1489315"/>
                <a:chExt cx="248514" cy="603900"/>
              </a:xfrm>
            </p:grpSpPr>
            <p:sp>
              <p:nvSpPr>
                <p:cNvPr id="5526" name="Google Shape;5526;p7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8" name="Google Shape;5528;p72"/>
              <p:cNvGrpSpPr/>
              <p:nvPr/>
            </p:nvGrpSpPr>
            <p:grpSpPr>
              <a:xfrm>
                <a:off x="6238903" y="1193063"/>
                <a:ext cx="284947" cy="333087"/>
                <a:chOff x="6238903" y="1193063"/>
                <a:chExt cx="284947" cy="333087"/>
              </a:xfrm>
            </p:grpSpPr>
            <p:sp>
              <p:nvSpPr>
                <p:cNvPr id="5529" name="Google Shape;5529;p7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30" name="Google Shape;5530;p7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531" name="Google Shape;5531;p72"/>
            <p:cNvGrpSpPr/>
            <p:nvPr/>
          </p:nvGrpSpPr>
          <p:grpSpPr>
            <a:xfrm>
              <a:off x="5900602" y="1193063"/>
              <a:ext cx="444345" cy="1021707"/>
              <a:chOff x="5900602" y="1193063"/>
              <a:chExt cx="444345" cy="1021707"/>
            </a:xfrm>
          </p:grpSpPr>
          <p:grpSp>
            <p:nvGrpSpPr>
              <p:cNvPr id="5532" name="Google Shape;5532;p72"/>
              <p:cNvGrpSpPr/>
              <p:nvPr/>
            </p:nvGrpSpPr>
            <p:grpSpPr>
              <a:xfrm>
                <a:off x="6046501" y="1367785"/>
                <a:ext cx="298446" cy="846986"/>
                <a:chOff x="6046501" y="1367785"/>
                <a:chExt cx="298446" cy="846986"/>
              </a:xfrm>
            </p:grpSpPr>
            <p:sp>
              <p:nvSpPr>
                <p:cNvPr id="5533" name="Google Shape;5533;p7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72"/>
              <p:cNvGrpSpPr/>
              <p:nvPr/>
            </p:nvGrpSpPr>
            <p:grpSpPr>
              <a:xfrm>
                <a:off x="5900602" y="1193063"/>
                <a:ext cx="284947" cy="182312"/>
                <a:chOff x="5900602" y="1193063"/>
                <a:chExt cx="284947" cy="182312"/>
              </a:xfrm>
            </p:grpSpPr>
            <p:sp>
              <p:nvSpPr>
                <p:cNvPr id="5536" name="Google Shape;5536;p7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37" name="Google Shape;5537;p7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538" name="Google Shape;5538;p72"/>
            <p:cNvGrpSpPr/>
            <p:nvPr/>
          </p:nvGrpSpPr>
          <p:grpSpPr>
            <a:xfrm>
              <a:off x="6738300" y="1193063"/>
              <a:ext cx="462153" cy="707634"/>
              <a:chOff x="6738300" y="1193063"/>
              <a:chExt cx="462153" cy="707634"/>
            </a:xfrm>
          </p:grpSpPr>
          <p:grpSp>
            <p:nvGrpSpPr>
              <p:cNvPr id="5539" name="Google Shape;5539;p72"/>
              <p:cNvGrpSpPr/>
              <p:nvPr/>
            </p:nvGrpSpPr>
            <p:grpSpPr>
              <a:xfrm>
                <a:off x="6915505" y="1193063"/>
                <a:ext cx="284947" cy="597387"/>
                <a:chOff x="6915505" y="1193063"/>
                <a:chExt cx="284947" cy="597387"/>
              </a:xfrm>
            </p:grpSpPr>
            <p:sp>
              <p:nvSpPr>
                <p:cNvPr id="5540" name="Google Shape;5540;p7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41" name="Google Shape;5541;p7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542" name="Google Shape;5542;p72"/>
              <p:cNvGrpSpPr/>
              <p:nvPr/>
            </p:nvGrpSpPr>
            <p:grpSpPr>
              <a:xfrm>
                <a:off x="6738300" y="1684725"/>
                <a:ext cx="230066" cy="215971"/>
                <a:chOff x="6738300" y="1684725"/>
                <a:chExt cx="230066" cy="215971"/>
              </a:xfrm>
            </p:grpSpPr>
            <p:sp>
              <p:nvSpPr>
                <p:cNvPr id="5543" name="Google Shape;5543;p7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48" name="Shape 5548"/>
        <p:cNvGrpSpPr/>
        <p:nvPr/>
      </p:nvGrpSpPr>
      <p:grpSpPr>
        <a:xfrm>
          <a:off x="0" y="0"/>
          <a:ext cx="0" cy="0"/>
          <a:chOff x="0" y="0"/>
          <a:chExt cx="0" cy="0"/>
        </a:xfrm>
      </p:grpSpPr>
      <p:grpSp>
        <p:nvGrpSpPr>
          <p:cNvPr id="5549" name="Google Shape;5549;p73"/>
          <p:cNvGrpSpPr/>
          <p:nvPr/>
        </p:nvGrpSpPr>
        <p:grpSpPr>
          <a:xfrm>
            <a:off x="829359" y="2307635"/>
            <a:ext cx="339235" cy="298186"/>
            <a:chOff x="898875" y="244725"/>
            <a:chExt cx="481800" cy="423500"/>
          </a:xfrm>
        </p:grpSpPr>
        <p:sp>
          <p:nvSpPr>
            <p:cNvPr id="5550" name="Google Shape;5550;p73"/>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1" name="Google Shape;5551;p73"/>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73"/>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73"/>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73"/>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73"/>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6" name="Google Shape;5556;p73"/>
          <p:cNvGrpSpPr/>
          <p:nvPr/>
        </p:nvGrpSpPr>
        <p:grpSpPr>
          <a:xfrm>
            <a:off x="1267741" y="2287103"/>
            <a:ext cx="298169" cy="339253"/>
            <a:chOff x="1529350" y="258825"/>
            <a:chExt cx="423475" cy="481825"/>
          </a:xfrm>
        </p:grpSpPr>
        <p:sp>
          <p:nvSpPr>
            <p:cNvPr id="5557" name="Google Shape;5557;p73"/>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73"/>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9" name="Google Shape;5559;p73"/>
          <p:cNvGrpSpPr/>
          <p:nvPr/>
        </p:nvGrpSpPr>
        <p:grpSpPr>
          <a:xfrm>
            <a:off x="1660716" y="2367273"/>
            <a:ext cx="340890" cy="178912"/>
            <a:chOff x="2084325" y="363300"/>
            <a:chExt cx="484150" cy="254100"/>
          </a:xfrm>
        </p:grpSpPr>
        <p:sp>
          <p:nvSpPr>
            <p:cNvPr id="5560" name="Google Shape;5560;p73"/>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1" name="Google Shape;5561;p73"/>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2" name="Google Shape;5562;p73"/>
          <p:cNvGrpSpPr/>
          <p:nvPr/>
        </p:nvGrpSpPr>
        <p:grpSpPr>
          <a:xfrm>
            <a:off x="2110011" y="2287102"/>
            <a:ext cx="298169" cy="339253"/>
            <a:chOff x="2707500" y="249400"/>
            <a:chExt cx="423475" cy="481825"/>
          </a:xfrm>
        </p:grpSpPr>
        <p:sp>
          <p:nvSpPr>
            <p:cNvPr id="5563" name="Google Shape;5563;p73"/>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4" name="Google Shape;5564;p73"/>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5" name="Google Shape;5565;p73"/>
          <p:cNvGrpSpPr/>
          <p:nvPr/>
        </p:nvGrpSpPr>
        <p:grpSpPr>
          <a:xfrm>
            <a:off x="2523626" y="2287428"/>
            <a:ext cx="305386" cy="338602"/>
            <a:chOff x="3300325" y="249875"/>
            <a:chExt cx="433725" cy="480900"/>
          </a:xfrm>
        </p:grpSpPr>
        <p:sp>
          <p:nvSpPr>
            <p:cNvPr id="5566" name="Google Shape;5566;p73"/>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7" name="Google Shape;5567;p73"/>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73"/>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73"/>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0" name="Google Shape;5570;p73"/>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73"/>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2" name="Google Shape;5572;p73"/>
          <p:cNvGrpSpPr/>
          <p:nvPr/>
        </p:nvGrpSpPr>
        <p:grpSpPr>
          <a:xfrm>
            <a:off x="2912712" y="2287349"/>
            <a:ext cx="352349" cy="338760"/>
            <a:chOff x="3854700" y="249750"/>
            <a:chExt cx="500425" cy="481125"/>
          </a:xfrm>
        </p:grpSpPr>
        <p:sp>
          <p:nvSpPr>
            <p:cNvPr id="5573" name="Google Shape;5573;p73"/>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73"/>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73"/>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73"/>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73"/>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73"/>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73"/>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0" name="Google Shape;5580;p73"/>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1" name="Google Shape;5581;p73"/>
          <p:cNvGrpSpPr/>
          <p:nvPr/>
        </p:nvGrpSpPr>
        <p:grpSpPr>
          <a:xfrm>
            <a:off x="3330701" y="2287349"/>
            <a:ext cx="352349" cy="338760"/>
            <a:chOff x="4447550" y="249750"/>
            <a:chExt cx="500425" cy="481125"/>
          </a:xfrm>
        </p:grpSpPr>
        <p:sp>
          <p:nvSpPr>
            <p:cNvPr id="5582" name="Google Shape;5582;p73"/>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3" name="Google Shape;5583;p73"/>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4" name="Google Shape;5584;p73"/>
          <p:cNvGrpSpPr/>
          <p:nvPr/>
        </p:nvGrpSpPr>
        <p:grpSpPr>
          <a:xfrm>
            <a:off x="3759902" y="2287102"/>
            <a:ext cx="339253" cy="339253"/>
            <a:chOff x="5049725" y="249400"/>
            <a:chExt cx="481825" cy="481825"/>
          </a:xfrm>
        </p:grpSpPr>
        <p:sp>
          <p:nvSpPr>
            <p:cNvPr id="5585" name="Google Shape;5585;p73"/>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6" name="Google Shape;5586;p73"/>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7" name="Google Shape;5587;p73"/>
          <p:cNvGrpSpPr/>
          <p:nvPr/>
        </p:nvGrpSpPr>
        <p:grpSpPr>
          <a:xfrm>
            <a:off x="4173843" y="2287102"/>
            <a:ext cx="339253" cy="339253"/>
            <a:chOff x="5660400" y="238125"/>
            <a:chExt cx="481825" cy="481825"/>
          </a:xfrm>
        </p:grpSpPr>
        <p:sp>
          <p:nvSpPr>
            <p:cNvPr id="5588" name="Google Shape;5588;p73"/>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9" name="Google Shape;5589;p73"/>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0" name="Google Shape;5590;p73"/>
          <p:cNvGrpSpPr/>
          <p:nvPr/>
        </p:nvGrpSpPr>
        <p:grpSpPr>
          <a:xfrm>
            <a:off x="4590529" y="2287102"/>
            <a:ext cx="339253" cy="339253"/>
            <a:chOff x="6235400" y="249400"/>
            <a:chExt cx="481825" cy="481825"/>
          </a:xfrm>
        </p:grpSpPr>
        <p:sp>
          <p:nvSpPr>
            <p:cNvPr id="5591" name="Google Shape;5591;p73"/>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2" name="Google Shape;5592;p73"/>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3" name="Google Shape;5593;p73"/>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4" name="Google Shape;5594;p73"/>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73"/>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6" name="Google Shape;5596;p73"/>
          <p:cNvGrpSpPr/>
          <p:nvPr/>
        </p:nvGrpSpPr>
        <p:grpSpPr>
          <a:xfrm>
            <a:off x="828875" y="2731810"/>
            <a:ext cx="340204" cy="298116"/>
            <a:chOff x="899850" y="871450"/>
            <a:chExt cx="483175" cy="423400"/>
          </a:xfrm>
        </p:grpSpPr>
        <p:sp>
          <p:nvSpPr>
            <p:cNvPr id="5597" name="Google Shape;5597;p7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8" name="Google Shape;5598;p7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9" name="Google Shape;5599;p7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7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01" name="Google Shape;5601;p73"/>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02" name="Google Shape;5602;p73"/>
          <p:cNvGrpSpPr/>
          <p:nvPr/>
        </p:nvGrpSpPr>
        <p:grpSpPr>
          <a:xfrm>
            <a:off x="1660875" y="2711232"/>
            <a:ext cx="340573" cy="339271"/>
            <a:chOff x="2085450" y="842250"/>
            <a:chExt cx="483700" cy="481850"/>
          </a:xfrm>
        </p:grpSpPr>
        <p:sp>
          <p:nvSpPr>
            <p:cNvPr id="5603" name="Google Shape;5603;p73"/>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73"/>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73"/>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6" name="Google Shape;5606;p73"/>
          <p:cNvGrpSpPr/>
          <p:nvPr/>
        </p:nvGrpSpPr>
        <p:grpSpPr>
          <a:xfrm>
            <a:off x="2089443" y="2711241"/>
            <a:ext cx="339306" cy="339253"/>
            <a:chOff x="2685825" y="840375"/>
            <a:chExt cx="481900" cy="481825"/>
          </a:xfrm>
        </p:grpSpPr>
        <p:sp>
          <p:nvSpPr>
            <p:cNvPr id="5607" name="Google Shape;5607;p73"/>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73"/>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9" name="Google Shape;5609;p73"/>
          <p:cNvGrpSpPr/>
          <p:nvPr/>
        </p:nvGrpSpPr>
        <p:grpSpPr>
          <a:xfrm>
            <a:off x="2501104" y="2710924"/>
            <a:ext cx="350431" cy="339887"/>
            <a:chOff x="3270675" y="841800"/>
            <a:chExt cx="497700" cy="482725"/>
          </a:xfrm>
        </p:grpSpPr>
        <p:sp>
          <p:nvSpPr>
            <p:cNvPr id="5610" name="Google Shape;5610;p73"/>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1" name="Google Shape;5611;p73"/>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73"/>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13" name="Google Shape;5613;p73"/>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14" name="Google Shape;5614;p73"/>
          <p:cNvGrpSpPr/>
          <p:nvPr/>
        </p:nvGrpSpPr>
        <p:grpSpPr>
          <a:xfrm>
            <a:off x="3337249" y="2731783"/>
            <a:ext cx="339253" cy="298169"/>
            <a:chOff x="4467200" y="877100"/>
            <a:chExt cx="481825" cy="423475"/>
          </a:xfrm>
        </p:grpSpPr>
        <p:sp>
          <p:nvSpPr>
            <p:cNvPr id="5615" name="Google Shape;5615;p7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6" name="Google Shape;5616;p7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7" name="Google Shape;5617;p7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8" name="Google Shape;5618;p7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9" name="Google Shape;5619;p73"/>
          <p:cNvGrpSpPr/>
          <p:nvPr/>
        </p:nvGrpSpPr>
        <p:grpSpPr>
          <a:xfrm>
            <a:off x="3752140" y="2711232"/>
            <a:ext cx="354778" cy="339271"/>
            <a:chOff x="5045500" y="842250"/>
            <a:chExt cx="503875" cy="481850"/>
          </a:xfrm>
        </p:grpSpPr>
        <p:sp>
          <p:nvSpPr>
            <p:cNvPr id="5620" name="Google Shape;5620;p73"/>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1" name="Google Shape;5621;p73"/>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2" name="Google Shape;5622;p73"/>
          <p:cNvGrpSpPr/>
          <p:nvPr/>
        </p:nvGrpSpPr>
        <p:grpSpPr>
          <a:xfrm>
            <a:off x="4174987" y="2737451"/>
            <a:ext cx="336965" cy="286833"/>
            <a:chOff x="5645200" y="879425"/>
            <a:chExt cx="478575" cy="407375"/>
          </a:xfrm>
        </p:grpSpPr>
        <p:sp>
          <p:nvSpPr>
            <p:cNvPr id="5623" name="Google Shape;5623;p73"/>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4" name="Google Shape;5624;p73"/>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5" name="Google Shape;5625;p73"/>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6" name="Google Shape;5626;p73"/>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73"/>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8" name="Google Shape;5628;p73"/>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9" name="Google Shape;5629;p73"/>
          <p:cNvGrpSpPr/>
          <p:nvPr/>
        </p:nvGrpSpPr>
        <p:grpSpPr>
          <a:xfrm>
            <a:off x="4611062" y="2711241"/>
            <a:ext cx="298186" cy="339253"/>
            <a:chOff x="6264525" y="842250"/>
            <a:chExt cx="423500" cy="481825"/>
          </a:xfrm>
        </p:grpSpPr>
        <p:sp>
          <p:nvSpPr>
            <p:cNvPr id="5630" name="Google Shape;5630;p73"/>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1" name="Google Shape;5631;p73"/>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2" name="Google Shape;5632;p73"/>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3" name="Google Shape;5633;p73"/>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4" name="Google Shape;5634;p73"/>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5" name="Google Shape;5635;p73"/>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6" name="Google Shape;5636;p73"/>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7" name="Google Shape;5637;p73"/>
          <p:cNvGrpSpPr/>
          <p:nvPr/>
        </p:nvGrpSpPr>
        <p:grpSpPr>
          <a:xfrm>
            <a:off x="829350" y="3125895"/>
            <a:ext cx="339253" cy="339253"/>
            <a:chOff x="900750" y="1436075"/>
            <a:chExt cx="481825" cy="481825"/>
          </a:xfrm>
        </p:grpSpPr>
        <p:sp>
          <p:nvSpPr>
            <p:cNvPr id="5638" name="Google Shape;5638;p73"/>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9" name="Google Shape;5639;p73"/>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0" name="Google Shape;5640;p73"/>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1" name="Google Shape;5641;p73"/>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2" name="Google Shape;5642;p73"/>
          <p:cNvGrpSpPr/>
          <p:nvPr/>
        </p:nvGrpSpPr>
        <p:grpSpPr>
          <a:xfrm>
            <a:off x="1247198" y="3186183"/>
            <a:ext cx="339253" cy="218676"/>
            <a:chOff x="1492675" y="1520750"/>
            <a:chExt cx="481825" cy="310575"/>
          </a:xfrm>
        </p:grpSpPr>
        <p:sp>
          <p:nvSpPr>
            <p:cNvPr id="5643" name="Google Shape;5643;p73"/>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4" name="Google Shape;5644;p73"/>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5" name="Google Shape;5645;p73"/>
          <p:cNvGrpSpPr/>
          <p:nvPr/>
        </p:nvGrpSpPr>
        <p:grpSpPr>
          <a:xfrm>
            <a:off x="1654995" y="3125877"/>
            <a:ext cx="352332" cy="339288"/>
            <a:chOff x="2071000" y="1435025"/>
            <a:chExt cx="500400" cy="481875"/>
          </a:xfrm>
        </p:grpSpPr>
        <p:sp>
          <p:nvSpPr>
            <p:cNvPr id="5646" name="Google Shape;5646;p73"/>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7" name="Google Shape;5647;p73"/>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8" name="Google Shape;5648;p73"/>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9" name="Google Shape;5649;p73"/>
          <p:cNvGrpSpPr/>
          <p:nvPr/>
        </p:nvGrpSpPr>
        <p:grpSpPr>
          <a:xfrm>
            <a:off x="2083159" y="3146709"/>
            <a:ext cx="351874" cy="297623"/>
            <a:chOff x="2678350" y="1464650"/>
            <a:chExt cx="499750" cy="422700"/>
          </a:xfrm>
        </p:grpSpPr>
        <p:sp>
          <p:nvSpPr>
            <p:cNvPr id="5650" name="Google Shape;5650;p73"/>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1" name="Google Shape;5651;p73"/>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2" name="Google Shape;5652;p73"/>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3" name="Google Shape;5653;p73"/>
          <p:cNvGrpSpPr/>
          <p:nvPr/>
        </p:nvGrpSpPr>
        <p:grpSpPr>
          <a:xfrm>
            <a:off x="2506692" y="3125895"/>
            <a:ext cx="339253" cy="339253"/>
            <a:chOff x="3271200" y="1435075"/>
            <a:chExt cx="481825" cy="481825"/>
          </a:xfrm>
        </p:grpSpPr>
        <p:sp>
          <p:nvSpPr>
            <p:cNvPr id="5654" name="Google Shape;5654;p73"/>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5" name="Google Shape;5655;p73"/>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6" name="Google Shape;5656;p73"/>
          <p:cNvGrpSpPr/>
          <p:nvPr/>
        </p:nvGrpSpPr>
        <p:grpSpPr>
          <a:xfrm>
            <a:off x="2917165" y="3125877"/>
            <a:ext cx="343442" cy="339288"/>
            <a:chOff x="3858100" y="1435075"/>
            <a:chExt cx="487775" cy="481875"/>
          </a:xfrm>
        </p:grpSpPr>
        <p:sp>
          <p:nvSpPr>
            <p:cNvPr id="5657" name="Google Shape;5657;p73"/>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8" name="Google Shape;5658;p73"/>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9" name="Google Shape;5659;p73"/>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0" name="Google Shape;5660;p73"/>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1" name="Google Shape;5661;p73"/>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2" name="Google Shape;5662;p73"/>
          <p:cNvGrpSpPr/>
          <p:nvPr/>
        </p:nvGrpSpPr>
        <p:grpSpPr>
          <a:xfrm>
            <a:off x="3337249" y="3125895"/>
            <a:ext cx="339253" cy="339253"/>
            <a:chOff x="4456875" y="1435075"/>
            <a:chExt cx="481825" cy="481825"/>
          </a:xfrm>
        </p:grpSpPr>
        <p:sp>
          <p:nvSpPr>
            <p:cNvPr id="5663" name="Google Shape;5663;p73"/>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4" name="Google Shape;5664;p73"/>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73"/>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6" name="Google Shape;5666;p73"/>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7" name="Google Shape;5667;p73"/>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8" name="Google Shape;5668;p73"/>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9" name="Google Shape;5669;p73"/>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0" name="Google Shape;5670;p73"/>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73"/>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2" name="Google Shape;5672;p73"/>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3" name="Google Shape;5673;p73"/>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4" name="Google Shape;5674;p73"/>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5" name="Google Shape;5675;p73"/>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6" name="Google Shape;5676;p73"/>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7" name="Google Shape;5677;p73"/>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73"/>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9" name="Google Shape;5679;p73"/>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0" name="Google Shape;5680;p73"/>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1" name="Google Shape;5681;p73"/>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2" name="Google Shape;5682;p73"/>
          <p:cNvGrpSpPr/>
          <p:nvPr/>
        </p:nvGrpSpPr>
        <p:grpSpPr>
          <a:xfrm>
            <a:off x="3758239" y="3125886"/>
            <a:ext cx="342580" cy="339271"/>
            <a:chOff x="5049725" y="1435050"/>
            <a:chExt cx="486550" cy="481850"/>
          </a:xfrm>
        </p:grpSpPr>
        <p:sp>
          <p:nvSpPr>
            <p:cNvPr id="5683" name="Google Shape;5683;p73"/>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4" name="Google Shape;5684;p73"/>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5" name="Google Shape;5685;p73"/>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6" name="Google Shape;5686;p73"/>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7" name="Google Shape;5687;p73"/>
          <p:cNvGrpSpPr/>
          <p:nvPr/>
        </p:nvGrpSpPr>
        <p:grpSpPr>
          <a:xfrm>
            <a:off x="4173790" y="3125895"/>
            <a:ext cx="339359" cy="339253"/>
            <a:chOff x="5642475" y="1435075"/>
            <a:chExt cx="481975" cy="481825"/>
          </a:xfrm>
        </p:grpSpPr>
        <p:sp>
          <p:nvSpPr>
            <p:cNvPr id="5688" name="Google Shape;5688;p73"/>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9" name="Google Shape;5689;p73"/>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0" name="Google Shape;5690;p73"/>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1" name="Google Shape;5691;p73"/>
          <p:cNvGrpSpPr/>
          <p:nvPr/>
        </p:nvGrpSpPr>
        <p:grpSpPr>
          <a:xfrm>
            <a:off x="4588276" y="3125886"/>
            <a:ext cx="343759" cy="339271"/>
            <a:chOff x="6232000" y="1435050"/>
            <a:chExt cx="488225" cy="481850"/>
          </a:xfrm>
        </p:grpSpPr>
        <p:sp>
          <p:nvSpPr>
            <p:cNvPr id="5692" name="Google Shape;5692;p73"/>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3" name="Google Shape;5693;p73"/>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4" name="Google Shape;5694;p73"/>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5" name="Google Shape;5695;p73"/>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6" name="Google Shape;5696;p73"/>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7" name="Google Shape;5697;p73"/>
          <p:cNvGrpSpPr/>
          <p:nvPr/>
        </p:nvGrpSpPr>
        <p:grpSpPr>
          <a:xfrm>
            <a:off x="849012" y="3539545"/>
            <a:ext cx="299929" cy="337792"/>
            <a:chOff x="924450" y="2028975"/>
            <a:chExt cx="425975" cy="479750"/>
          </a:xfrm>
        </p:grpSpPr>
        <p:sp>
          <p:nvSpPr>
            <p:cNvPr id="5698" name="Google Shape;5698;p73"/>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9" name="Google Shape;5699;p73"/>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0" name="Google Shape;5700;p73"/>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1" name="Google Shape;5701;p73"/>
          <p:cNvGrpSpPr/>
          <p:nvPr/>
        </p:nvGrpSpPr>
        <p:grpSpPr>
          <a:xfrm>
            <a:off x="1661509" y="3559347"/>
            <a:ext cx="339306" cy="298186"/>
            <a:chOff x="2085450" y="2057100"/>
            <a:chExt cx="481900" cy="423500"/>
          </a:xfrm>
        </p:grpSpPr>
        <p:sp>
          <p:nvSpPr>
            <p:cNvPr id="5702" name="Google Shape;5702;p73"/>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3" name="Google Shape;5703;p73"/>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4" name="Google Shape;5704;p73"/>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5" name="Google Shape;5705;p73"/>
          <p:cNvGrpSpPr/>
          <p:nvPr/>
        </p:nvGrpSpPr>
        <p:grpSpPr>
          <a:xfrm>
            <a:off x="2089442" y="3582592"/>
            <a:ext cx="339306" cy="251698"/>
            <a:chOff x="2678275" y="2090100"/>
            <a:chExt cx="481900" cy="357475"/>
          </a:xfrm>
        </p:grpSpPr>
        <p:sp>
          <p:nvSpPr>
            <p:cNvPr id="5706" name="Google Shape;5706;p73"/>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7" name="Google Shape;5707;p73"/>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8" name="Google Shape;5708;p73"/>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9" name="Google Shape;5709;p73"/>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0" name="Google Shape;5710;p73"/>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1" name="Google Shape;5711;p73"/>
          <p:cNvGrpSpPr/>
          <p:nvPr/>
        </p:nvGrpSpPr>
        <p:grpSpPr>
          <a:xfrm>
            <a:off x="2566646" y="3594790"/>
            <a:ext cx="219345" cy="227301"/>
            <a:chOff x="3357325" y="2093500"/>
            <a:chExt cx="311525" cy="322825"/>
          </a:xfrm>
        </p:grpSpPr>
        <p:sp>
          <p:nvSpPr>
            <p:cNvPr id="5712" name="Google Shape;5712;p73"/>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3" name="Google Shape;5713;p73"/>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4" name="Google Shape;5714;p73"/>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15" name="Google Shape;5715;p73"/>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16" name="Google Shape;5716;p73"/>
          <p:cNvGrpSpPr/>
          <p:nvPr/>
        </p:nvGrpSpPr>
        <p:grpSpPr>
          <a:xfrm>
            <a:off x="3360836" y="3538814"/>
            <a:ext cx="292078" cy="339253"/>
            <a:chOff x="4492800" y="2027925"/>
            <a:chExt cx="414825" cy="481825"/>
          </a:xfrm>
        </p:grpSpPr>
        <p:sp>
          <p:nvSpPr>
            <p:cNvPr id="5717" name="Google Shape;5717;p73"/>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8" name="Google Shape;5718;p73"/>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9" name="Google Shape;5719;p73"/>
          <p:cNvGrpSpPr/>
          <p:nvPr/>
        </p:nvGrpSpPr>
        <p:grpSpPr>
          <a:xfrm>
            <a:off x="3759928" y="3538805"/>
            <a:ext cx="339200" cy="339271"/>
            <a:chOff x="5049725" y="2027900"/>
            <a:chExt cx="481750" cy="481850"/>
          </a:xfrm>
        </p:grpSpPr>
        <p:sp>
          <p:nvSpPr>
            <p:cNvPr id="5720" name="Google Shape;5720;p73"/>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1" name="Google Shape;5721;p73"/>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2" name="Google Shape;5722;p73"/>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3" name="Google Shape;5723;p73"/>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4" name="Google Shape;5724;p73"/>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5" name="Google Shape;5725;p73"/>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6" name="Google Shape;5726;p73"/>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7" name="Google Shape;5727;p73"/>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8" name="Google Shape;5728;p73"/>
          <p:cNvGrpSpPr/>
          <p:nvPr/>
        </p:nvGrpSpPr>
        <p:grpSpPr>
          <a:xfrm>
            <a:off x="4233524" y="3538893"/>
            <a:ext cx="219890" cy="339095"/>
            <a:chOff x="5726350" y="2028150"/>
            <a:chExt cx="312300" cy="481600"/>
          </a:xfrm>
        </p:grpSpPr>
        <p:sp>
          <p:nvSpPr>
            <p:cNvPr id="5729" name="Google Shape;5729;p73"/>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0" name="Google Shape;5730;p73"/>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1" name="Google Shape;5731;p73"/>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2" name="Google Shape;5732;p73"/>
          <p:cNvGrpSpPr/>
          <p:nvPr/>
        </p:nvGrpSpPr>
        <p:grpSpPr>
          <a:xfrm>
            <a:off x="4593715" y="3542000"/>
            <a:ext cx="332881" cy="332881"/>
            <a:chOff x="6239925" y="2032450"/>
            <a:chExt cx="472775" cy="472775"/>
          </a:xfrm>
        </p:grpSpPr>
        <p:sp>
          <p:nvSpPr>
            <p:cNvPr id="5733" name="Google Shape;5733;p73"/>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4" name="Google Shape;5734;p73"/>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5" name="Google Shape;5735;p73"/>
          <p:cNvGrpSpPr/>
          <p:nvPr/>
        </p:nvGrpSpPr>
        <p:grpSpPr>
          <a:xfrm>
            <a:off x="5042807" y="2364092"/>
            <a:ext cx="334641" cy="185425"/>
            <a:chOff x="903075" y="2730000"/>
            <a:chExt cx="475275" cy="263350"/>
          </a:xfrm>
        </p:grpSpPr>
        <p:sp>
          <p:nvSpPr>
            <p:cNvPr id="5736" name="Google Shape;5736;p73"/>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7" name="Google Shape;5737;p73"/>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8" name="Google Shape;5738;p73"/>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9" name="Google Shape;5739;p73"/>
          <p:cNvGrpSpPr/>
          <p:nvPr/>
        </p:nvGrpSpPr>
        <p:grpSpPr>
          <a:xfrm>
            <a:off x="1247198" y="3538814"/>
            <a:ext cx="339253" cy="339253"/>
            <a:chOff x="1492675" y="2027925"/>
            <a:chExt cx="481825" cy="481825"/>
          </a:xfrm>
        </p:grpSpPr>
        <p:sp>
          <p:nvSpPr>
            <p:cNvPr id="5740" name="Google Shape;5740;p73"/>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1" name="Google Shape;5741;p73"/>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2" name="Google Shape;5742;p73"/>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3" name="Google Shape;5743;p73"/>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4" name="Google Shape;5744;p73"/>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5" name="Google Shape;5745;p73"/>
          <p:cNvGrpSpPr/>
          <p:nvPr/>
        </p:nvGrpSpPr>
        <p:grpSpPr>
          <a:xfrm>
            <a:off x="5473575" y="2287178"/>
            <a:ext cx="339253" cy="339253"/>
            <a:chOff x="1492675" y="2620775"/>
            <a:chExt cx="481825" cy="481825"/>
          </a:xfrm>
        </p:grpSpPr>
        <p:sp>
          <p:nvSpPr>
            <p:cNvPr id="5746" name="Google Shape;5746;p73"/>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7" name="Google Shape;5747;p73"/>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48" name="Google Shape;5748;p73"/>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49" name="Google Shape;5749;p73"/>
          <p:cNvGrpSpPr/>
          <p:nvPr/>
        </p:nvGrpSpPr>
        <p:grpSpPr>
          <a:xfrm>
            <a:off x="6297328" y="2303161"/>
            <a:ext cx="333585" cy="307287"/>
            <a:chOff x="2682350" y="2643425"/>
            <a:chExt cx="473775" cy="436425"/>
          </a:xfrm>
        </p:grpSpPr>
        <p:sp>
          <p:nvSpPr>
            <p:cNvPr id="5750" name="Google Shape;5750;p73"/>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1" name="Google Shape;5751;p73"/>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2" name="Google Shape;5752;p73"/>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3" name="Google Shape;5753;p73"/>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4" name="Google Shape;5754;p73"/>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5" name="Google Shape;5755;p73"/>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6" name="Google Shape;5756;p73"/>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7" name="Google Shape;5757;p73"/>
          <p:cNvGrpSpPr/>
          <p:nvPr/>
        </p:nvGrpSpPr>
        <p:grpSpPr>
          <a:xfrm>
            <a:off x="6762818" y="2287178"/>
            <a:ext cx="238531" cy="339253"/>
            <a:chOff x="3342725" y="2620775"/>
            <a:chExt cx="338775" cy="481825"/>
          </a:xfrm>
        </p:grpSpPr>
        <p:sp>
          <p:nvSpPr>
            <p:cNvPr id="5758" name="Google Shape;5758;p73"/>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9" name="Google Shape;5759;p73"/>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0" name="Google Shape;5760;p73"/>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1" name="Google Shape;5761;p73"/>
          <p:cNvGrpSpPr/>
          <p:nvPr/>
        </p:nvGrpSpPr>
        <p:grpSpPr>
          <a:xfrm>
            <a:off x="7156568" y="2287178"/>
            <a:ext cx="278296" cy="339253"/>
            <a:chOff x="3907325" y="2620775"/>
            <a:chExt cx="395250" cy="481825"/>
          </a:xfrm>
        </p:grpSpPr>
        <p:sp>
          <p:nvSpPr>
            <p:cNvPr id="5762" name="Google Shape;5762;p73"/>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3" name="Google Shape;5763;p73"/>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4" name="Google Shape;5764;p73"/>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5" name="Google Shape;5765;p73"/>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6" name="Google Shape;5766;p73"/>
          <p:cNvGrpSpPr/>
          <p:nvPr/>
        </p:nvGrpSpPr>
        <p:grpSpPr>
          <a:xfrm>
            <a:off x="7549755" y="2297783"/>
            <a:ext cx="339253" cy="318042"/>
            <a:chOff x="4456875" y="2635825"/>
            <a:chExt cx="481825" cy="451700"/>
          </a:xfrm>
        </p:grpSpPr>
        <p:sp>
          <p:nvSpPr>
            <p:cNvPr id="5767" name="Google Shape;5767;p73"/>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8" name="Google Shape;5768;p73"/>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9" name="Google Shape;5769;p73"/>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0" name="Google Shape;5770;p73"/>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1" name="Google Shape;5771;p73"/>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2" name="Google Shape;5772;p73"/>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3" name="Google Shape;5773;p73"/>
          <p:cNvGrpSpPr/>
          <p:nvPr/>
        </p:nvGrpSpPr>
        <p:grpSpPr>
          <a:xfrm>
            <a:off x="7974679" y="2297783"/>
            <a:ext cx="339253" cy="318042"/>
            <a:chOff x="5049725" y="2635825"/>
            <a:chExt cx="481825" cy="451700"/>
          </a:xfrm>
        </p:grpSpPr>
        <p:sp>
          <p:nvSpPr>
            <p:cNvPr id="5774" name="Google Shape;5774;p73"/>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5" name="Google Shape;5775;p73"/>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6" name="Google Shape;5776;p73"/>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7" name="Google Shape;5777;p73"/>
          <p:cNvGrpSpPr/>
          <p:nvPr/>
        </p:nvGrpSpPr>
        <p:grpSpPr>
          <a:xfrm>
            <a:off x="2408929" y="3952243"/>
            <a:ext cx="338566" cy="338373"/>
            <a:chOff x="5643000" y="2621375"/>
            <a:chExt cx="480850" cy="480575"/>
          </a:xfrm>
        </p:grpSpPr>
        <p:sp>
          <p:nvSpPr>
            <p:cNvPr id="5778" name="Google Shape;5778;p73"/>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9" name="Google Shape;5779;p73"/>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0" name="Google Shape;5780;p73"/>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1" name="Google Shape;5781;p73"/>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2" name="Google Shape;5782;p73"/>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3" name="Google Shape;5783;p73"/>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4" name="Google Shape;5784;p73"/>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5" name="Google Shape;5785;p73"/>
          <p:cNvGrpSpPr/>
          <p:nvPr/>
        </p:nvGrpSpPr>
        <p:grpSpPr>
          <a:xfrm>
            <a:off x="4178623" y="3951803"/>
            <a:ext cx="339359" cy="339253"/>
            <a:chOff x="6235250" y="2620775"/>
            <a:chExt cx="481975" cy="481825"/>
          </a:xfrm>
        </p:grpSpPr>
        <p:sp>
          <p:nvSpPr>
            <p:cNvPr id="5786" name="Google Shape;5786;p73"/>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7" name="Google Shape;5787;p73"/>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8" name="Google Shape;5788;p73"/>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9" name="Google Shape;5789;p73"/>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0" name="Google Shape;5790;p73"/>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91" name="Google Shape;5791;p73"/>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92" name="Google Shape;5792;p73"/>
          <p:cNvGrpSpPr/>
          <p:nvPr/>
        </p:nvGrpSpPr>
        <p:grpSpPr>
          <a:xfrm>
            <a:off x="5472652" y="2711317"/>
            <a:ext cx="341101" cy="339253"/>
            <a:chOff x="1535000" y="3223325"/>
            <a:chExt cx="484450" cy="481825"/>
          </a:xfrm>
        </p:grpSpPr>
        <p:sp>
          <p:nvSpPr>
            <p:cNvPr id="5793" name="Google Shape;5793;p73"/>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4" name="Google Shape;5794;p73"/>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5" name="Google Shape;5795;p73"/>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6" name="Google Shape;5796;p73"/>
          <p:cNvGrpSpPr/>
          <p:nvPr/>
        </p:nvGrpSpPr>
        <p:grpSpPr>
          <a:xfrm>
            <a:off x="5880219" y="2746618"/>
            <a:ext cx="339253" cy="268649"/>
            <a:chOff x="2085525" y="3263750"/>
            <a:chExt cx="481825" cy="381550"/>
          </a:xfrm>
        </p:grpSpPr>
        <p:sp>
          <p:nvSpPr>
            <p:cNvPr id="5797" name="Google Shape;5797;p73"/>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8" name="Google Shape;5798;p73"/>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99" name="Google Shape;5799;p73"/>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00" name="Google Shape;5800;p73"/>
          <p:cNvGrpSpPr/>
          <p:nvPr/>
        </p:nvGrpSpPr>
        <p:grpSpPr>
          <a:xfrm>
            <a:off x="6711982" y="2711308"/>
            <a:ext cx="340204" cy="339271"/>
            <a:chOff x="3270450" y="3213625"/>
            <a:chExt cx="483175" cy="481850"/>
          </a:xfrm>
        </p:grpSpPr>
        <p:sp>
          <p:nvSpPr>
            <p:cNvPr id="5801" name="Google Shape;5801;p73"/>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2" name="Google Shape;5802;p73"/>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3" name="Google Shape;5803;p73"/>
          <p:cNvGrpSpPr/>
          <p:nvPr/>
        </p:nvGrpSpPr>
        <p:grpSpPr>
          <a:xfrm>
            <a:off x="7211250" y="2711317"/>
            <a:ext cx="168931" cy="339253"/>
            <a:chOff x="3984950" y="3213600"/>
            <a:chExt cx="239925" cy="481825"/>
          </a:xfrm>
        </p:grpSpPr>
        <p:sp>
          <p:nvSpPr>
            <p:cNvPr id="5804" name="Google Shape;5804;p73"/>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5" name="Google Shape;5805;p73"/>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06" name="Google Shape;5806;p73"/>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7" name="Google Shape;5807;p73"/>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08" name="Google Shape;5808;p73"/>
          <p:cNvGrpSpPr/>
          <p:nvPr/>
        </p:nvGrpSpPr>
        <p:grpSpPr>
          <a:xfrm>
            <a:off x="1946447" y="3981487"/>
            <a:ext cx="355218" cy="279880"/>
            <a:chOff x="5629975" y="3255775"/>
            <a:chExt cx="504500" cy="397500"/>
          </a:xfrm>
        </p:grpSpPr>
        <p:sp>
          <p:nvSpPr>
            <p:cNvPr id="5809" name="Google Shape;5809;p73"/>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0" name="Google Shape;5810;p73"/>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1" name="Google Shape;5811;p73"/>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2" name="Google Shape;5812;p73"/>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3" name="Google Shape;5813;p73"/>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4" name="Google Shape;5814;p73"/>
          <p:cNvGrpSpPr/>
          <p:nvPr/>
        </p:nvGrpSpPr>
        <p:grpSpPr>
          <a:xfrm>
            <a:off x="3731103" y="3981593"/>
            <a:ext cx="340256" cy="279669"/>
            <a:chOff x="6234950" y="3255925"/>
            <a:chExt cx="483250" cy="397200"/>
          </a:xfrm>
        </p:grpSpPr>
        <p:sp>
          <p:nvSpPr>
            <p:cNvPr id="5815" name="Google Shape;5815;p73"/>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6" name="Google Shape;5816;p73"/>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7" name="Google Shape;5817;p73"/>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8" name="Google Shape;5818;p73"/>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9" name="Google Shape;5819;p73"/>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0" name="Google Shape;5820;p73"/>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1" name="Google Shape;5821;p73"/>
          <p:cNvGrpSpPr/>
          <p:nvPr/>
        </p:nvGrpSpPr>
        <p:grpSpPr>
          <a:xfrm>
            <a:off x="5051107" y="3125970"/>
            <a:ext cx="318042" cy="339253"/>
            <a:chOff x="914900" y="3806450"/>
            <a:chExt cx="451700" cy="481825"/>
          </a:xfrm>
        </p:grpSpPr>
        <p:sp>
          <p:nvSpPr>
            <p:cNvPr id="5822" name="Google Shape;5822;p73"/>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3" name="Google Shape;5823;p73"/>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4" name="Google Shape;5824;p73"/>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5" name="Google Shape;5825;p73"/>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6" name="Google Shape;5826;p73"/>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7" name="Google Shape;5827;p73"/>
          <p:cNvGrpSpPr/>
          <p:nvPr/>
        </p:nvGrpSpPr>
        <p:grpSpPr>
          <a:xfrm>
            <a:off x="5470028" y="3125785"/>
            <a:ext cx="346347" cy="339623"/>
            <a:chOff x="1490050" y="3805975"/>
            <a:chExt cx="491900" cy="482350"/>
          </a:xfrm>
        </p:grpSpPr>
        <p:sp>
          <p:nvSpPr>
            <p:cNvPr id="5828" name="Google Shape;5828;p73"/>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9" name="Google Shape;5829;p73"/>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0" name="Google Shape;5830;p73"/>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1" name="Google Shape;5831;p73"/>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2" name="Google Shape;5832;p73"/>
          <p:cNvGrpSpPr/>
          <p:nvPr/>
        </p:nvGrpSpPr>
        <p:grpSpPr>
          <a:xfrm>
            <a:off x="5893896" y="3125970"/>
            <a:ext cx="311899" cy="339253"/>
            <a:chOff x="2104275" y="3806450"/>
            <a:chExt cx="442975" cy="481825"/>
          </a:xfrm>
        </p:grpSpPr>
        <p:sp>
          <p:nvSpPr>
            <p:cNvPr id="5833" name="Google Shape;5833;p73"/>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4" name="Google Shape;5834;p73"/>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5" name="Google Shape;5835;p73"/>
          <p:cNvGrpSpPr/>
          <p:nvPr/>
        </p:nvGrpSpPr>
        <p:grpSpPr>
          <a:xfrm>
            <a:off x="6317413" y="3125970"/>
            <a:ext cx="293416" cy="339253"/>
            <a:chOff x="2710875" y="3806450"/>
            <a:chExt cx="416725" cy="481825"/>
          </a:xfrm>
        </p:grpSpPr>
        <p:sp>
          <p:nvSpPr>
            <p:cNvPr id="5836" name="Google Shape;5836;p73"/>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7" name="Google Shape;5837;p73"/>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8" name="Google Shape;5838;p73"/>
          <p:cNvGrpSpPr/>
          <p:nvPr/>
        </p:nvGrpSpPr>
        <p:grpSpPr>
          <a:xfrm>
            <a:off x="6712457" y="3166412"/>
            <a:ext cx="339253" cy="258369"/>
            <a:chOff x="3271200" y="3863875"/>
            <a:chExt cx="481825" cy="366950"/>
          </a:xfrm>
        </p:grpSpPr>
        <p:sp>
          <p:nvSpPr>
            <p:cNvPr id="5839" name="Google Shape;5839;p73"/>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0" name="Google Shape;5840;p73"/>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1" name="Google Shape;5841;p73"/>
          <p:cNvGrpSpPr/>
          <p:nvPr/>
        </p:nvGrpSpPr>
        <p:grpSpPr>
          <a:xfrm>
            <a:off x="7147952" y="3126199"/>
            <a:ext cx="295528" cy="338795"/>
            <a:chOff x="3895050" y="3806775"/>
            <a:chExt cx="419725" cy="481175"/>
          </a:xfrm>
        </p:grpSpPr>
        <p:sp>
          <p:nvSpPr>
            <p:cNvPr id="5842" name="Google Shape;5842;p73"/>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3" name="Google Shape;5843;p73"/>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4" name="Google Shape;5844;p73"/>
          <p:cNvGrpSpPr/>
          <p:nvPr/>
        </p:nvGrpSpPr>
        <p:grpSpPr>
          <a:xfrm>
            <a:off x="7551234" y="3125979"/>
            <a:ext cx="336296" cy="339235"/>
            <a:chOff x="4464775" y="3806475"/>
            <a:chExt cx="477625" cy="481800"/>
          </a:xfrm>
        </p:grpSpPr>
        <p:sp>
          <p:nvSpPr>
            <p:cNvPr id="5845" name="Google Shape;5845;p73"/>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6" name="Google Shape;5846;p73"/>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7" name="Google Shape;5847;p73"/>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8" name="Google Shape;5848;p73"/>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9" name="Google Shape;5849;p73"/>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0" name="Google Shape;5850;p73"/>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1" name="Google Shape;5851;p73"/>
          <p:cNvGrpSpPr/>
          <p:nvPr/>
        </p:nvGrpSpPr>
        <p:grpSpPr>
          <a:xfrm>
            <a:off x="7974679" y="3125970"/>
            <a:ext cx="339253" cy="339253"/>
            <a:chOff x="5049725" y="3806450"/>
            <a:chExt cx="481825" cy="481825"/>
          </a:xfrm>
        </p:grpSpPr>
        <p:sp>
          <p:nvSpPr>
            <p:cNvPr id="5852" name="Google Shape;5852;p73"/>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3" name="Google Shape;5853;p73"/>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4" name="Google Shape;5854;p73"/>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5" name="Google Shape;5855;p73"/>
          <p:cNvGrpSpPr/>
          <p:nvPr/>
        </p:nvGrpSpPr>
        <p:grpSpPr>
          <a:xfrm>
            <a:off x="1499932" y="3951798"/>
            <a:ext cx="339253" cy="339253"/>
            <a:chOff x="5651375" y="3806450"/>
            <a:chExt cx="481825" cy="481825"/>
          </a:xfrm>
        </p:grpSpPr>
        <p:sp>
          <p:nvSpPr>
            <p:cNvPr id="5856" name="Google Shape;5856;p73"/>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7" name="Google Shape;5857;p73"/>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8" name="Google Shape;5858;p73"/>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9" name="Google Shape;5859;p73"/>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0" name="Google Shape;5860;p73"/>
          <p:cNvGrpSpPr/>
          <p:nvPr/>
        </p:nvGrpSpPr>
        <p:grpSpPr>
          <a:xfrm>
            <a:off x="3325337" y="3953787"/>
            <a:ext cx="298503" cy="335275"/>
            <a:chOff x="6264300" y="3809300"/>
            <a:chExt cx="423950" cy="476175"/>
          </a:xfrm>
        </p:grpSpPr>
        <p:sp>
          <p:nvSpPr>
            <p:cNvPr id="5861" name="Google Shape;5861;p73"/>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2" name="Google Shape;5862;p73"/>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3" name="Google Shape;5863;p73"/>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4" name="Google Shape;5864;p73"/>
          <p:cNvGrpSpPr/>
          <p:nvPr/>
        </p:nvGrpSpPr>
        <p:grpSpPr>
          <a:xfrm>
            <a:off x="5039841" y="3538881"/>
            <a:ext cx="340573" cy="339271"/>
            <a:chOff x="898875" y="4399275"/>
            <a:chExt cx="483700" cy="481850"/>
          </a:xfrm>
        </p:grpSpPr>
        <p:sp>
          <p:nvSpPr>
            <p:cNvPr id="5865" name="Google Shape;5865;p73"/>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6" name="Google Shape;5866;p73"/>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7" name="Google Shape;5867;p73"/>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8" name="Google Shape;5868;p73"/>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9" name="Google Shape;5869;p73"/>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0" name="Google Shape;5870;p73"/>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1" name="Google Shape;5871;p73"/>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2" name="Google Shape;5872;p73"/>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3" name="Google Shape;5873;p73"/>
          <p:cNvGrpSpPr/>
          <p:nvPr/>
        </p:nvGrpSpPr>
        <p:grpSpPr>
          <a:xfrm>
            <a:off x="5473575" y="3554133"/>
            <a:ext cx="339253" cy="308765"/>
            <a:chOff x="1492675" y="4420975"/>
            <a:chExt cx="481825" cy="438525"/>
          </a:xfrm>
        </p:grpSpPr>
        <p:sp>
          <p:nvSpPr>
            <p:cNvPr id="5874" name="Google Shape;5874;p73"/>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5" name="Google Shape;5875;p73"/>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6" name="Google Shape;5876;p73"/>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7" name="Google Shape;5877;p73"/>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8" name="Google Shape;5878;p73"/>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9" name="Google Shape;5879;p73"/>
          <p:cNvGrpSpPr/>
          <p:nvPr/>
        </p:nvGrpSpPr>
        <p:grpSpPr>
          <a:xfrm>
            <a:off x="5878556" y="3539558"/>
            <a:ext cx="342580" cy="337915"/>
            <a:chOff x="2084100" y="4400250"/>
            <a:chExt cx="486550" cy="479925"/>
          </a:xfrm>
        </p:grpSpPr>
        <p:sp>
          <p:nvSpPr>
            <p:cNvPr id="5880" name="Google Shape;5880;p73"/>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1" name="Google Shape;5881;p73"/>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2" name="Google Shape;5882;p73"/>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3" name="Google Shape;5883;p73"/>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4" name="Google Shape;5884;p73"/>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5" name="Google Shape;5885;p73"/>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86" name="Google Shape;5886;p73"/>
          <p:cNvGrpSpPr/>
          <p:nvPr/>
        </p:nvGrpSpPr>
        <p:grpSpPr>
          <a:xfrm>
            <a:off x="6315036" y="3538907"/>
            <a:ext cx="298169" cy="339218"/>
            <a:chOff x="2707950" y="4399325"/>
            <a:chExt cx="423475" cy="481775"/>
          </a:xfrm>
        </p:grpSpPr>
        <p:sp>
          <p:nvSpPr>
            <p:cNvPr id="5887" name="Google Shape;5887;p73"/>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8" name="Google Shape;5888;p73"/>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9" name="Google Shape;5889;p73"/>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0" name="Google Shape;5890;p73"/>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1" name="Google Shape;5891;p73"/>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2" name="Google Shape;5892;p73"/>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3" name="Google Shape;5893;p73"/>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4" name="Google Shape;5894;p73"/>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5" name="Google Shape;5895;p73"/>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6" name="Google Shape;5896;p73"/>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7" name="Google Shape;5897;p73"/>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8" name="Google Shape;5898;p73"/>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9" name="Google Shape;5899;p73"/>
          <p:cNvGrpSpPr/>
          <p:nvPr/>
        </p:nvGrpSpPr>
        <p:grpSpPr>
          <a:xfrm>
            <a:off x="6744555" y="3538881"/>
            <a:ext cx="275057" cy="339271"/>
            <a:chOff x="3330525" y="4399275"/>
            <a:chExt cx="390650" cy="481850"/>
          </a:xfrm>
        </p:grpSpPr>
        <p:sp>
          <p:nvSpPr>
            <p:cNvPr id="5900" name="Google Shape;5900;p73"/>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1" name="Google Shape;5901;p73"/>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2" name="Google Shape;5902;p73"/>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3" name="Google Shape;5903;p73"/>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4" name="Google Shape;5904;p73"/>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5" name="Google Shape;5905;p73"/>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6" name="Google Shape;5906;p73"/>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7" name="Google Shape;5907;p73"/>
          <p:cNvGrpSpPr/>
          <p:nvPr/>
        </p:nvGrpSpPr>
        <p:grpSpPr>
          <a:xfrm>
            <a:off x="7169084" y="3538890"/>
            <a:ext cx="253265" cy="339253"/>
            <a:chOff x="3938800" y="4399275"/>
            <a:chExt cx="359700" cy="481825"/>
          </a:xfrm>
        </p:grpSpPr>
        <p:sp>
          <p:nvSpPr>
            <p:cNvPr id="5908" name="Google Shape;5908;p73"/>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9" name="Google Shape;5909;p73"/>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0" name="Google Shape;5910;p73"/>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1" name="Google Shape;5911;p73"/>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2" name="Google Shape;5912;p73"/>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3" name="Google Shape;5913;p73"/>
          <p:cNvGrpSpPr/>
          <p:nvPr/>
        </p:nvGrpSpPr>
        <p:grpSpPr>
          <a:xfrm>
            <a:off x="7639862" y="3538890"/>
            <a:ext cx="159039" cy="339253"/>
            <a:chOff x="4584850" y="4399275"/>
            <a:chExt cx="225875" cy="481825"/>
          </a:xfrm>
        </p:grpSpPr>
        <p:sp>
          <p:nvSpPr>
            <p:cNvPr id="5914" name="Google Shape;5914;p73"/>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5" name="Google Shape;5915;p73"/>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16" name="Google Shape;5916;p73"/>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917" name="Google Shape;5917;p73"/>
          <p:cNvGrpSpPr/>
          <p:nvPr/>
        </p:nvGrpSpPr>
        <p:grpSpPr>
          <a:xfrm>
            <a:off x="1053416" y="3951795"/>
            <a:ext cx="339253" cy="339253"/>
            <a:chOff x="5642550" y="4399275"/>
            <a:chExt cx="481825" cy="481825"/>
          </a:xfrm>
        </p:grpSpPr>
        <p:sp>
          <p:nvSpPr>
            <p:cNvPr id="5918" name="Google Shape;5918;p73"/>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9" name="Google Shape;5919;p73"/>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0" name="Google Shape;5920;p73"/>
          <p:cNvGrpSpPr/>
          <p:nvPr/>
        </p:nvGrpSpPr>
        <p:grpSpPr>
          <a:xfrm>
            <a:off x="2854758" y="3963703"/>
            <a:ext cx="363316" cy="315437"/>
            <a:chOff x="6218300" y="4416175"/>
            <a:chExt cx="516000" cy="448000"/>
          </a:xfrm>
        </p:grpSpPr>
        <p:sp>
          <p:nvSpPr>
            <p:cNvPr id="5921" name="Google Shape;5921;p73"/>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2" name="Google Shape;5922;p73"/>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3" name="Google Shape;5923;p73"/>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4" name="Google Shape;5924;p73"/>
          <p:cNvGrpSpPr/>
          <p:nvPr/>
        </p:nvGrpSpPr>
        <p:grpSpPr>
          <a:xfrm>
            <a:off x="5964792" y="3951792"/>
            <a:ext cx="339253" cy="339253"/>
            <a:chOff x="899850" y="4992125"/>
            <a:chExt cx="481825" cy="481825"/>
          </a:xfrm>
        </p:grpSpPr>
        <p:sp>
          <p:nvSpPr>
            <p:cNvPr id="5925" name="Google Shape;5925;p73"/>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6" name="Google Shape;5926;p73"/>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7" name="Google Shape;5927;p73"/>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8" name="Google Shape;5928;p73"/>
          <p:cNvGrpSpPr/>
          <p:nvPr/>
        </p:nvGrpSpPr>
        <p:grpSpPr>
          <a:xfrm>
            <a:off x="5518276" y="3951792"/>
            <a:ext cx="339253" cy="339253"/>
            <a:chOff x="1492675" y="4992125"/>
            <a:chExt cx="481825" cy="481825"/>
          </a:xfrm>
        </p:grpSpPr>
        <p:sp>
          <p:nvSpPr>
            <p:cNvPr id="5929" name="Google Shape;5929;p7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0" name="Google Shape;5930;p7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1" name="Google Shape;5931;p73"/>
          <p:cNvGrpSpPr/>
          <p:nvPr/>
        </p:nvGrpSpPr>
        <p:grpSpPr>
          <a:xfrm>
            <a:off x="5071760" y="3951792"/>
            <a:ext cx="339253" cy="339253"/>
            <a:chOff x="2085525" y="4992125"/>
            <a:chExt cx="481825" cy="481825"/>
          </a:xfrm>
        </p:grpSpPr>
        <p:sp>
          <p:nvSpPr>
            <p:cNvPr id="5932" name="Google Shape;5932;p7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3" name="Google Shape;5933;p7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4" name="Google Shape;5934;p73"/>
          <p:cNvGrpSpPr/>
          <p:nvPr/>
        </p:nvGrpSpPr>
        <p:grpSpPr>
          <a:xfrm>
            <a:off x="6857983" y="3951792"/>
            <a:ext cx="339253" cy="339253"/>
            <a:chOff x="2678350" y="4992125"/>
            <a:chExt cx="481825" cy="481825"/>
          </a:xfrm>
        </p:grpSpPr>
        <p:sp>
          <p:nvSpPr>
            <p:cNvPr id="5935" name="Google Shape;5935;p73"/>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6" name="Google Shape;5936;p73"/>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7" name="Google Shape;5937;p73"/>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8" name="Google Shape;5938;p73"/>
          <p:cNvGrpSpPr/>
          <p:nvPr/>
        </p:nvGrpSpPr>
        <p:grpSpPr>
          <a:xfrm>
            <a:off x="4625244" y="3951792"/>
            <a:ext cx="339253" cy="339253"/>
            <a:chOff x="3271200" y="4992125"/>
            <a:chExt cx="481825" cy="481825"/>
          </a:xfrm>
        </p:grpSpPr>
        <p:sp>
          <p:nvSpPr>
            <p:cNvPr id="5939" name="Google Shape;5939;p73"/>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0" name="Google Shape;5940;p73"/>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1" name="Google Shape;5941;p73"/>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2" name="Google Shape;5942;p73"/>
          <p:cNvGrpSpPr/>
          <p:nvPr/>
        </p:nvGrpSpPr>
        <p:grpSpPr>
          <a:xfrm>
            <a:off x="7304499" y="3952822"/>
            <a:ext cx="339411" cy="337193"/>
            <a:chOff x="3863900" y="4993625"/>
            <a:chExt cx="482050" cy="478900"/>
          </a:xfrm>
        </p:grpSpPr>
        <p:sp>
          <p:nvSpPr>
            <p:cNvPr id="5943" name="Google Shape;5943;p73"/>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4" name="Google Shape;5944;p73"/>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5" name="Google Shape;5945;p73"/>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6" name="Google Shape;5946;p73"/>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7" name="Google Shape;5947;p73"/>
          <p:cNvGrpSpPr/>
          <p:nvPr/>
        </p:nvGrpSpPr>
        <p:grpSpPr>
          <a:xfrm>
            <a:off x="7751173" y="3952822"/>
            <a:ext cx="339411" cy="337193"/>
            <a:chOff x="4456725" y="4993625"/>
            <a:chExt cx="482050" cy="478900"/>
          </a:xfrm>
        </p:grpSpPr>
        <p:sp>
          <p:nvSpPr>
            <p:cNvPr id="5948" name="Google Shape;5948;p73"/>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9" name="Google Shape;5949;p73"/>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0" name="Google Shape;5950;p73"/>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1" name="Google Shape;5951;p73"/>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52" name="Google Shape;5952;p73"/>
          <p:cNvGrpSpPr/>
          <p:nvPr/>
        </p:nvGrpSpPr>
        <p:grpSpPr>
          <a:xfrm>
            <a:off x="6411308" y="3952813"/>
            <a:ext cx="339411" cy="337211"/>
            <a:chOff x="5049575" y="4993600"/>
            <a:chExt cx="482050" cy="478925"/>
          </a:xfrm>
        </p:grpSpPr>
        <p:sp>
          <p:nvSpPr>
            <p:cNvPr id="5953" name="Google Shape;5953;p73"/>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4" name="Google Shape;5954;p73"/>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5" name="Google Shape;5955;p73"/>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6" name="Google Shape;5956;p73"/>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57" name="Google Shape;5957;p73"/>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5958" name="Google Shape;5958;p7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62" name="Shape 5962"/>
        <p:cNvGrpSpPr/>
        <p:nvPr/>
      </p:nvGrpSpPr>
      <p:grpSpPr>
        <a:xfrm>
          <a:off x="0" y="0"/>
          <a:ext cx="0" cy="0"/>
          <a:chOff x="0" y="0"/>
          <a:chExt cx="0" cy="0"/>
        </a:xfrm>
      </p:grpSpPr>
      <p:grpSp>
        <p:nvGrpSpPr>
          <p:cNvPr id="5963" name="Google Shape;5963;p74"/>
          <p:cNvGrpSpPr/>
          <p:nvPr/>
        </p:nvGrpSpPr>
        <p:grpSpPr>
          <a:xfrm>
            <a:off x="876361" y="1308054"/>
            <a:ext cx="322099" cy="370529"/>
            <a:chOff x="-42971725" y="3217825"/>
            <a:chExt cx="275675" cy="317125"/>
          </a:xfrm>
        </p:grpSpPr>
        <p:sp>
          <p:nvSpPr>
            <p:cNvPr id="5964" name="Google Shape;5964;p74"/>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4"/>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4"/>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74"/>
          <p:cNvGrpSpPr/>
          <p:nvPr/>
        </p:nvGrpSpPr>
        <p:grpSpPr>
          <a:xfrm>
            <a:off x="848276" y="1776710"/>
            <a:ext cx="378270" cy="337551"/>
            <a:chOff x="-42996150" y="3612600"/>
            <a:chExt cx="323750" cy="288900"/>
          </a:xfrm>
        </p:grpSpPr>
        <p:sp>
          <p:nvSpPr>
            <p:cNvPr id="5968" name="Google Shape;5968;p74"/>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4"/>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4"/>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74"/>
          <p:cNvGrpSpPr/>
          <p:nvPr/>
        </p:nvGrpSpPr>
        <p:grpSpPr>
          <a:xfrm>
            <a:off x="851036" y="2186080"/>
            <a:ext cx="372749" cy="370909"/>
            <a:chOff x="-42994575" y="3950300"/>
            <a:chExt cx="319025" cy="317450"/>
          </a:xfrm>
        </p:grpSpPr>
        <p:sp>
          <p:nvSpPr>
            <p:cNvPr id="5972" name="Google Shape;5972;p74"/>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4"/>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4"/>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74"/>
          <p:cNvGrpSpPr/>
          <p:nvPr/>
        </p:nvGrpSpPr>
        <p:grpSpPr>
          <a:xfrm>
            <a:off x="3004431" y="1332912"/>
            <a:ext cx="371785" cy="370879"/>
            <a:chOff x="-41111350" y="3239100"/>
            <a:chExt cx="318200" cy="317425"/>
          </a:xfrm>
        </p:grpSpPr>
        <p:sp>
          <p:nvSpPr>
            <p:cNvPr id="5976" name="Google Shape;5976;p74"/>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4"/>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4"/>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4"/>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74"/>
          <p:cNvGrpSpPr/>
          <p:nvPr/>
        </p:nvGrpSpPr>
        <p:grpSpPr>
          <a:xfrm>
            <a:off x="3000751" y="1768444"/>
            <a:ext cx="379146" cy="370967"/>
            <a:chOff x="-41117650" y="3605525"/>
            <a:chExt cx="324500" cy="317500"/>
          </a:xfrm>
        </p:grpSpPr>
        <p:sp>
          <p:nvSpPr>
            <p:cNvPr id="5981" name="Google Shape;5981;p74"/>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4"/>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4"/>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4" name="Google Shape;5984;p74"/>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5" name="Google Shape;5985;p74"/>
          <p:cNvGrpSpPr/>
          <p:nvPr/>
        </p:nvGrpSpPr>
        <p:grpSpPr>
          <a:xfrm>
            <a:off x="1827005" y="2659967"/>
            <a:ext cx="216271" cy="371814"/>
            <a:chOff x="-39205300" y="3220175"/>
            <a:chExt cx="185100" cy="318225"/>
          </a:xfrm>
        </p:grpSpPr>
        <p:sp>
          <p:nvSpPr>
            <p:cNvPr id="5986" name="Google Shape;5986;p74"/>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4"/>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74"/>
          <p:cNvGrpSpPr/>
          <p:nvPr/>
        </p:nvGrpSpPr>
        <p:grpSpPr>
          <a:xfrm>
            <a:off x="1792533" y="3120038"/>
            <a:ext cx="300016" cy="369273"/>
            <a:chOff x="-39248625" y="3588600"/>
            <a:chExt cx="256775" cy="316050"/>
          </a:xfrm>
        </p:grpSpPr>
        <p:sp>
          <p:nvSpPr>
            <p:cNvPr id="5989" name="Google Shape;5989;p74"/>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4"/>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1" name="Google Shape;5991;p74"/>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4"/>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3" name="Google Shape;5993;p74"/>
          <p:cNvGrpSpPr/>
          <p:nvPr/>
        </p:nvGrpSpPr>
        <p:grpSpPr>
          <a:xfrm>
            <a:off x="1243246" y="1308054"/>
            <a:ext cx="429504" cy="370879"/>
            <a:chOff x="-42651700" y="3217825"/>
            <a:chExt cx="367600" cy="317425"/>
          </a:xfrm>
        </p:grpSpPr>
        <p:sp>
          <p:nvSpPr>
            <p:cNvPr id="5994" name="Google Shape;5994;p74"/>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4"/>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4"/>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4"/>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74"/>
          <p:cNvGrpSpPr/>
          <p:nvPr/>
        </p:nvGrpSpPr>
        <p:grpSpPr>
          <a:xfrm>
            <a:off x="1278678" y="1747704"/>
            <a:ext cx="358640" cy="363226"/>
            <a:chOff x="-42617300" y="3587775"/>
            <a:chExt cx="306950" cy="310875"/>
          </a:xfrm>
        </p:grpSpPr>
        <p:sp>
          <p:nvSpPr>
            <p:cNvPr id="5999" name="Google Shape;5999;p74"/>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4"/>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1" name="Google Shape;6001;p74"/>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2" name="Google Shape;6002;p74"/>
          <p:cNvGrpSpPr/>
          <p:nvPr/>
        </p:nvGrpSpPr>
        <p:grpSpPr>
          <a:xfrm>
            <a:off x="3450506" y="1332445"/>
            <a:ext cx="376926" cy="370324"/>
            <a:chOff x="-40748275" y="3238700"/>
            <a:chExt cx="322600" cy="316950"/>
          </a:xfrm>
        </p:grpSpPr>
        <p:sp>
          <p:nvSpPr>
            <p:cNvPr id="6003" name="Google Shape;6003;p74"/>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4"/>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4"/>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4"/>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4"/>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4"/>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74"/>
          <p:cNvGrpSpPr/>
          <p:nvPr/>
        </p:nvGrpSpPr>
        <p:grpSpPr>
          <a:xfrm>
            <a:off x="3453062" y="1800429"/>
            <a:ext cx="371814" cy="338690"/>
            <a:chOff x="-40745125" y="3632900"/>
            <a:chExt cx="318225" cy="289875"/>
          </a:xfrm>
        </p:grpSpPr>
        <p:sp>
          <p:nvSpPr>
            <p:cNvPr id="6010" name="Google Shape;6010;p74"/>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4"/>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4"/>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4"/>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4"/>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4"/>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4"/>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74"/>
          <p:cNvGrpSpPr/>
          <p:nvPr/>
        </p:nvGrpSpPr>
        <p:grpSpPr>
          <a:xfrm>
            <a:off x="3457209" y="2211639"/>
            <a:ext cx="363518" cy="370178"/>
            <a:chOff x="-40742750" y="3972175"/>
            <a:chExt cx="311125" cy="316825"/>
          </a:xfrm>
        </p:grpSpPr>
        <p:sp>
          <p:nvSpPr>
            <p:cNvPr id="6018" name="Google Shape;6018;p74"/>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4"/>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74"/>
          <p:cNvGrpSpPr/>
          <p:nvPr/>
        </p:nvGrpSpPr>
        <p:grpSpPr>
          <a:xfrm>
            <a:off x="2239871" y="2661807"/>
            <a:ext cx="266892" cy="369974"/>
            <a:chOff x="-38860325" y="3221750"/>
            <a:chExt cx="228425" cy="316650"/>
          </a:xfrm>
        </p:grpSpPr>
        <p:sp>
          <p:nvSpPr>
            <p:cNvPr id="6021" name="Google Shape;6021;p74"/>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4"/>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4"/>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4"/>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5" name="Google Shape;6025;p74"/>
          <p:cNvGrpSpPr/>
          <p:nvPr/>
        </p:nvGrpSpPr>
        <p:grpSpPr>
          <a:xfrm>
            <a:off x="2190678" y="3123864"/>
            <a:ext cx="380081" cy="367111"/>
            <a:chOff x="-38905225" y="3591875"/>
            <a:chExt cx="325300" cy="314200"/>
          </a:xfrm>
        </p:grpSpPr>
        <p:sp>
          <p:nvSpPr>
            <p:cNvPr id="6026" name="Google Shape;6026;p74"/>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4"/>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4"/>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9" name="Google Shape;6029;p74"/>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0" name="Google Shape;6030;p74"/>
          <p:cNvGrpSpPr/>
          <p:nvPr/>
        </p:nvGrpSpPr>
        <p:grpSpPr>
          <a:xfrm>
            <a:off x="3997427" y="3108944"/>
            <a:ext cx="290815" cy="369740"/>
            <a:chOff x="-37370925" y="3579105"/>
            <a:chExt cx="248900" cy="316450"/>
          </a:xfrm>
        </p:grpSpPr>
        <p:sp>
          <p:nvSpPr>
            <p:cNvPr id="6031" name="Google Shape;6031;p74"/>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4"/>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3" name="Google Shape;6033;p74"/>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4"/>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5" name="Google Shape;6035;p74"/>
          <p:cNvGrpSpPr/>
          <p:nvPr/>
        </p:nvGrpSpPr>
        <p:grpSpPr>
          <a:xfrm>
            <a:off x="1690803" y="2187015"/>
            <a:ext cx="371814" cy="369974"/>
            <a:chOff x="-42259725" y="3951100"/>
            <a:chExt cx="318225" cy="316650"/>
          </a:xfrm>
        </p:grpSpPr>
        <p:sp>
          <p:nvSpPr>
            <p:cNvPr id="6036" name="Google Shape;6036;p74"/>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4"/>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74"/>
          <p:cNvGrpSpPr/>
          <p:nvPr/>
        </p:nvGrpSpPr>
        <p:grpSpPr>
          <a:xfrm>
            <a:off x="3889164" y="1366036"/>
            <a:ext cx="370879" cy="337755"/>
            <a:chOff x="-40378075" y="3267450"/>
            <a:chExt cx="317425" cy="289075"/>
          </a:xfrm>
        </p:grpSpPr>
        <p:sp>
          <p:nvSpPr>
            <p:cNvPr id="6039" name="Google Shape;6039;p74"/>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4"/>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4"/>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4"/>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74"/>
          <p:cNvGrpSpPr/>
          <p:nvPr/>
        </p:nvGrpSpPr>
        <p:grpSpPr>
          <a:xfrm>
            <a:off x="3892830" y="1767304"/>
            <a:ext cx="363548" cy="369974"/>
            <a:chOff x="-40372575" y="3604550"/>
            <a:chExt cx="311150" cy="316650"/>
          </a:xfrm>
        </p:grpSpPr>
        <p:sp>
          <p:nvSpPr>
            <p:cNvPr id="6044" name="Google Shape;6044;p74"/>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4"/>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4"/>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7" name="Google Shape;6047;p74"/>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8" name="Google Shape;6048;p74"/>
          <p:cNvGrpSpPr/>
          <p:nvPr/>
        </p:nvGrpSpPr>
        <p:grpSpPr>
          <a:xfrm>
            <a:off x="2616780" y="2659967"/>
            <a:ext cx="399038" cy="372165"/>
            <a:chOff x="-38542250" y="3220175"/>
            <a:chExt cx="341525" cy="318525"/>
          </a:xfrm>
        </p:grpSpPr>
        <p:sp>
          <p:nvSpPr>
            <p:cNvPr id="6049" name="Google Shape;6049;p74"/>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4"/>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4"/>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74"/>
          <p:cNvGrpSpPr/>
          <p:nvPr/>
        </p:nvGrpSpPr>
        <p:grpSpPr>
          <a:xfrm>
            <a:off x="2638712" y="3119337"/>
            <a:ext cx="369974" cy="369068"/>
            <a:chOff x="-38537400" y="3588000"/>
            <a:chExt cx="316650" cy="315875"/>
          </a:xfrm>
        </p:grpSpPr>
        <p:sp>
          <p:nvSpPr>
            <p:cNvPr id="6053" name="Google Shape;6053;p74"/>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4"/>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4"/>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4"/>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74"/>
          <p:cNvGrpSpPr/>
          <p:nvPr/>
        </p:nvGrpSpPr>
        <p:grpSpPr>
          <a:xfrm>
            <a:off x="2637792" y="3576866"/>
            <a:ext cx="371814" cy="369974"/>
            <a:chOff x="-38538975" y="3954250"/>
            <a:chExt cx="318225" cy="316650"/>
          </a:xfrm>
        </p:grpSpPr>
        <p:sp>
          <p:nvSpPr>
            <p:cNvPr id="6058" name="Google Shape;6058;p74"/>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4"/>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0" name="Google Shape;6060;p74"/>
          <p:cNvGrpSpPr/>
          <p:nvPr/>
        </p:nvGrpSpPr>
        <p:grpSpPr>
          <a:xfrm>
            <a:off x="3955104" y="3571793"/>
            <a:ext cx="375465" cy="371814"/>
            <a:chOff x="-37385100" y="3949908"/>
            <a:chExt cx="321350" cy="318225"/>
          </a:xfrm>
        </p:grpSpPr>
        <p:sp>
          <p:nvSpPr>
            <p:cNvPr id="6061" name="Google Shape;6061;p74"/>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4"/>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74"/>
          <p:cNvGrpSpPr/>
          <p:nvPr/>
        </p:nvGrpSpPr>
        <p:grpSpPr>
          <a:xfrm>
            <a:off x="2130763" y="1307353"/>
            <a:ext cx="370909" cy="370675"/>
            <a:chOff x="-41895050" y="3217225"/>
            <a:chExt cx="317450" cy="317250"/>
          </a:xfrm>
        </p:grpSpPr>
        <p:sp>
          <p:nvSpPr>
            <p:cNvPr id="6064" name="Google Shape;6064;p74"/>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4"/>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4"/>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4"/>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4"/>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9" name="Google Shape;6069;p74"/>
          <p:cNvGrpSpPr/>
          <p:nvPr/>
        </p:nvGrpSpPr>
        <p:grpSpPr>
          <a:xfrm>
            <a:off x="2130310" y="1744287"/>
            <a:ext cx="371814" cy="369974"/>
            <a:chOff x="-41893475" y="3584850"/>
            <a:chExt cx="318225" cy="316650"/>
          </a:xfrm>
        </p:grpSpPr>
        <p:sp>
          <p:nvSpPr>
            <p:cNvPr id="6070" name="Google Shape;6070;p74"/>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4"/>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4"/>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4"/>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4" name="Google Shape;6074;p74"/>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4"/>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6" name="Google Shape;6076;p74"/>
          <p:cNvGrpSpPr/>
          <p:nvPr/>
        </p:nvGrpSpPr>
        <p:grpSpPr>
          <a:xfrm>
            <a:off x="900338" y="3139579"/>
            <a:ext cx="337522" cy="370909"/>
            <a:chOff x="-39998250" y="3605325"/>
            <a:chExt cx="288875" cy="317450"/>
          </a:xfrm>
        </p:grpSpPr>
        <p:sp>
          <p:nvSpPr>
            <p:cNvPr id="6077" name="Google Shape;6077;p74"/>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4"/>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9" name="Google Shape;6079;p74"/>
          <p:cNvGrpSpPr/>
          <p:nvPr/>
        </p:nvGrpSpPr>
        <p:grpSpPr>
          <a:xfrm>
            <a:off x="884112" y="3598043"/>
            <a:ext cx="369974" cy="369945"/>
            <a:chOff x="-40011050" y="3972375"/>
            <a:chExt cx="316650" cy="316625"/>
          </a:xfrm>
        </p:grpSpPr>
        <p:sp>
          <p:nvSpPr>
            <p:cNvPr id="6080" name="Google Shape;6080;p74"/>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4"/>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74"/>
          <p:cNvGrpSpPr/>
          <p:nvPr/>
        </p:nvGrpSpPr>
        <p:grpSpPr>
          <a:xfrm>
            <a:off x="3116043" y="2662742"/>
            <a:ext cx="266921" cy="369039"/>
            <a:chOff x="-38129425" y="3222550"/>
            <a:chExt cx="228450" cy="315850"/>
          </a:xfrm>
        </p:grpSpPr>
        <p:sp>
          <p:nvSpPr>
            <p:cNvPr id="6083" name="Google Shape;6083;p74"/>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4"/>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5" name="Google Shape;6085;p74"/>
          <p:cNvGrpSpPr/>
          <p:nvPr/>
        </p:nvGrpSpPr>
        <p:grpSpPr>
          <a:xfrm>
            <a:off x="3071012" y="3119337"/>
            <a:ext cx="371785" cy="369974"/>
            <a:chOff x="-38172725" y="3588000"/>
            <a:chExt cx="318200" cy="316650"/>
          </a:xfrm>
        </p:grpSpPr>
        <p:sp>
          <p:nvSpPr>
            <p:cNvPr id="6086" name="Google Shape;6086;p74"/>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4"/>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4"/>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4"/>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4"/>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4"/>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4"/>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4"/>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4" name="Google Shape;6094;p74"/>
          <p:cNvGrpSpPr/>
          <p:nvPr/>
        </p:nvGrpSpPr>
        <p:grpSpPr>
          <a:xfrm>
            <a:off x="3146914" y="3577772"/>
            <a:ext cx="219981" cy="369974"/>
            <a:chOff x="-38109725" y="3955025"/>
            <a:chExt cx="188275" cy="316650"/>
          </a:xfrm>
        </p:grpSpPr>
        <p:sp>
          <p:nvSpPr>
            <p:cNvPr id="6095" name="Google Shape;6095;p74"/>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4"/>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7" name="Google Shape;6097;p74"/>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8" name="Google Shape;6098;p74"/>
          <p:cNvGrpSpPr/>
          <p:nvPr/>
        </p:nvGrpSpPr>
        <p:grpSpPr>
          <a:xfrm>
            <a:off x="2562313" y="1309193"/>
            <a:ext cx="373654" cy="369068"/>
            <a:chOff x="-41530375" y="3218800"/>
            <a:chExt cx="319800" cy="315875"/>
          </a:xfrm>
        </p:grpSpPr>
        <p:sp>
          <p:nvSpPr>
            <p:cNvPr id="6099" name="Google Shape;6099;p74"/>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4"/>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1" name="Google Shape;6101;p74"/>
          <p:cNvGrpSpPr/>
          <p:nvPr/>
        </p:nvGrpSpPr>
        <p:grpSpPr>
          <a:xfrm>
            <a:off x="2564607" y="1824351"/>
            <a:ext cx="369068" cy="289004"/>
            <a:chOff x="-41526450" y="3653375"/>
            <a:chExt cx="315875" cy="247350"/>
          </a:xfrm>
        </p:grpSpPr>
        <p:sp>
          <p:nvSpPr>
            <p:cNvPr id="6102" name="Google Shape;6102;p74"/>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4"/>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74"/>
          <p:cNvGrpSpPr/>
          <p:nvPr/>
        </p:nvGrpSpPr>
        <p:grpSpPr>
          <a:xfrm>
            <a:off x="2565994" y="2187015"/>
            <a:ext cx="366293" cy="369974"/>
            <a:chOff x="-41526450" y="3951100"/>
            <a:chExt cx="313500" cy="316650"/>
          </a:xfrm>
        </p:grpSpPr>
        <p:sp>
          <p:nvSpPr>
            <p:cNvPr id="6105" name="Google Shape;6105;p74"/>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4"/>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4"/>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74"/>
          <p:cNvGrpSpPr/>
          <p:nvPr/>
        </p:nvGrpSpPr>
        <p:grpSpPr>
          <a:xfrm>
            <a:off x="1331249" y="2681144"/>
            <a:ext cx="339595" cy="371814"/>
            <a:chOff x="-39625900" y="3238300"/>
            <a:chExt cx="290650" cy="318225"/>
          </a:xfrm>
        </p:grpSpPr>
        <p:sp>
          <p:nvSpPr>
            <p:cNvPr id="6109" name="Google Shape;6109;p74"/>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4"/>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1" name="Google Shape;6111;p74"/>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2" name="Google Shape;6112;p74"/>
          <p:cNvGrpSpPr/>
          <p:nvPr/>
        </p:nvGrpSpPr>
        <p:grpSpPr>
          <a:xfrm>
            <a:off x="1325300" y="3597605"/>
            <a:ext cx="366293" cy="370441"/>
            <a:chOff x="-39647175" y="3972000"/>
            <a:chExt cx="313500" cy="317050"/>
          </a:xfrm>
        </p:grpSpPr>
        <p:sp>
          <p:nvSpPr>
            <p:cNvPr id="6113" name="Google Shape;6113;p74"/>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4"/>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4"/>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74"/>
          <p:cNvGrpSpPr/>
          <p:nvPr/>
        </p:nvGrpSpPr>
        <p:grpSpPr>
          <a:xfrm>
            <a:off x="3494427" y="2661603"/>
            <a:ext cx="375495" cy="370879"/>
            <a:chOff x="-37808850" y="3221575"/>
            <a:chExt cx="321375" cy="317425"/>
          </a:xfrm>
        </p:grpSpPr>
        <p:sp>
          <p:nvSpPr>
            <p:cNvPr id="6117" name="Google Shape;6117;p74"/>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4"/>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74"/>
          <p:cNvGrpSpPr/>
          <p:nvPr/>
        </p:nvGrpSpPr>
        <p:grpSpPr>
          <a:xfrm>
            <a:off x="3503201" y="3183634"/>
            <a:ext cx="372749" cy="241158"/>
            <a:chOff x="-37806500" y="3643030"/>
            <a:chExt cx="319025" cy="206400"/>
          </a:xfrm>
        </p:grpSpPr>
        <p:sp>
          <p:nvSpPr>
            <p:cNvPr id="6120" name="Google Shape;6120;p74"/>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4"/>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74"/>
          <p:cNvGrpSpPr/>
          <p:nvPr/>
        </p:nvGrpSpPr>
        <p:grpSpPr>
          <a:xfrm>
            <a:off x="3505508" y="3575931"/>
            <a:ext cx="368134" cy="371814"/>
            <a:chOff x="-37804925" y="3953450"/>
            <a:chExt cx="315075" cy="318225"/>
          </a:xfrm>
        </p:grpSpPr>
        <p:sp>
          <p:nvSpPr>
            <p:cNvPr id="6123" name="Google Shape;6123;p74"/>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4"/>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4"/>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6" name="Google Shape;6126;p74"/>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7" name="Google Shape;6127;p74"/>
          <p:cNvGrpSpPr/>
          <p:nvPr/>
        </p:nvGrpSpPr>
        <p:grpSpPr>
          <a:xfrm>
            <a:off x="4860977" y="1328538"/>
            <a:ext cx="355663" cy="308725"/>
            <a:chOff x="-28462125" y="3199700"/>
            <a:chExt cx="298550" cy="259150"/>
          </a:xfrm>
        </p:grpSpPr>
        <p:sp>
          <p:nvSpPr>
            <p:cNvPr id="6128" name="Google Shape;6128;p74"/>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4"/>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4"/>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74"/>
          <p:cNvGrpSpPr/>
          <p:nvPr/>
        </p:nvGrpSpPr>
        <p:grpSpPr>
          <a:xfrm>
            <a:off x="4861930" y="1763228"/>
            <a:ext cx="353757" cy="352833"/>
            <a:chOff x="-28461325" y="3545475"/>
            <a:chExt cx="296950" cy="296175"/>
          </a:xfrm>
        </p:grpSpPr>
        <p:sp>
          <p:nvSpPr>
            <p:cNvPr id="6132" name="Google Shape;6132;p74"/>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4"/>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4"/>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4"/>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4"/>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4"/>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8" name="Google Shape;6138;p74"/>
          <p:cNvGrpSpPr/>
          <p:nvPr/>
        </p:nvGrpSpPr>
        <p:grpSpPr>
          <a:xfrm>
            <a:off x="4858162" y="2213272"/>
            <a:ext cx="361292" cy="352803"/>
            <a:chOff x="-28463700" y="3914875"/>
            <a:chExt cx="303275" cy="296150"/>
          </a:xfrm>
        </p:grpSpPr>
        <p:sp>
          <p:nvSpPr>
            <p:cNvPr id="6139" name="Google Shape;6139;p74"/>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4"/>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74"/>
          <p:cNvGrpSpPr/>
          <p:nvPr/>
        </p:nvGrpSpPr>
        <p:grpSpPr>
          <a:xfrm>
            <a:off x="7092947" y="1369355"/>
            <a:ext cx="351880" cy="227092"/>
            <a:chOff x="-26573400" y="3224125"/>
            <a:chExt cx="295375" cy="190625"/>
          </a:xfrm>
        </p:grpSpPr>
        <p:sp>
          <p:nvSpPr>
            <p:cNvPr id="6142" name="Google Shape;6142;p74"/>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4"/>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74"/>
          <p:cNvGrpSpPr/>
          <p:nvPr/>
        </p:nvGrpSpPr>
        <p:grpSpPr>
          <a:xfrm>
            <a:off x="7092947" y="1763690"/>
            <a:ext cx="351880" cy="351910"/>
            <a:chOff x="-26573400" y="3546250"/>
            <a:chExt cx="295375" cy="295400"/>
          </a:xfrm>
        </p:grpSpPr>
        <p:sp>
          <p:nvSpPr>
            <p:cNvPr id="6145" name="Google Shape;6145;p7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74"/>
          <p:cNvGrpSpPr/>
          <p:nvPr/>
        </p:nvGrpSpPr>
        <p:grpSpPr>
          <a:xfrm>
            <a:off x="7081228" y="2213599"/>
            <a:ext cx="375319" cy="352148"/>
            <a:chOff x="-26583625" y="3917025"/>
            <a:chExt cx="315050" cy="295600"/>
          </a:xfrm>
        </p:grpSpPr>
        <p:sp>
          <p:nvSpPr>
            <p:cNvPr id="6151" name="Google Shape;6151;p7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5" name="Google Shape;6155;p74"/>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6" name="Google Shape;6156;p74"/>
          <p:cNvGrpSpPr/>
          <p:nvPr/>
        </p:nvGrpSpPr>
        <p:grpSpPr>
          <a:xfrm>
            <a:off x="5779742" y="3172629"/>
            <a:ext cx="289039" cy="352833"/>
            <a:chOff x="-24694925" y="3518700"/>
            <a:chExt cx="242625" cy="296175"/>
          </a:xfrm>
        </p:grpSpPr>
        <p:sp>
          <p:nvSpPr>
            <p:cNvPr id="6157" name="Google Shape;6157;p74"/>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4"/>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4"/>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4"/>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1" name="Google Shape;6161;p74"/>
          <p:cNvGrpSpPr/>
          <p:nvPr/>
        </p:nvGrpSpPr>
        <p:grpSpPr>
          <a:xfrm>
            <a:off x="5779280" y="3622657"/>
            <a:ext cx="289962" cy="352833"/>
            <a:chOff x="-24709100" y="3888875"/>
            <a:chExt cx="243400" cy="296175"/>
          </a:xfrm>
        </p:grpSpPr>
        <p:sp>
          <p:nvSpPr>
            <p:cNvPr id="6162" name="Google Shape;6162;p74"/>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4"/>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4"/>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74"/>
          <p:cNvGrpSpPr/>
          <p:nvPr/>
        </p:nvGrpSpPr>
        <p:grpSpPr>
          <a:xfrm>
            <a:off x="7979280" y="2695320"/>
            <a:ext cx="356556" cy="349557"/>
            <a:chOff x="-22863675" y="3131775"/>
            <a:chExt cx="299300" cy="293425"/>
          </a:xfrm>
        </p:grpSpPr>
        <p:sp>
          <p:nvSpPr>
            <p:cNvPr id="6166" name="Google Shape;6166;p74"/>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4"/>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4"/>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74"/>
          <p:cNvGrpSpPr/>
          <p:nvPr/>
        </p:nvGrpSpPr>
        <p:grpSpPr>
          <a:xfrm>
            <a:off x="5322144" y="1306499"/>
            <a:ext cx="310602" cy="352803"/>
            <a:chOff x="-28069875" y="3175300"/>
            <a:chExt cx="260725" cy="296150"/>
          </a:xfrm>
        </p:grpSpPr>
        <p:sp>
          <p:nvSpPr>
            <p:cNvPr id="6170" name="Google Shape;6170;p74"/>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4"/>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4"/>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4"/>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4"/>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4"/>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4"/>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4"/>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4"/>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9" name="Google Shape;6179;p74"/>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0" name="Google Shape;6180;p74"/>
          <p:cNvGrpSpPr/>
          <p:nvPr/>
        </p:nvGrpSpPr>
        <p:grpSpPr>
          <a:xfrm>
            <a:off x="5363423" y="2213733"/>
            <a:ext cx="228045" cy="351880"/>
            <a:chOff x="-28032075" y="3916450"/>
            <a:chExt cx="191425" cy="295375"/>
          </a:xfrm>
        </p:grpSpPr>
        <p:sp>
          <p:nvSpPr>
            <p:cNvPr id="6181" name="Google Shape;6181;p74"/>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4"/>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4"/>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74"/>
          <p:cNvGrpSpPr/>
          <p:nvPr/>
        </p:nvGrpSpPr>
        <p:grpSpPr>
          <a:xfrm>
            <a:off x="7528769" y="1306484"/>
            <a:ext cx="352833" cy="352833"/>
            <a:chOff x="-26201650" y="3176075"/>
            <a:chExt cx="296175" cy="296175"/>
          </a:xfrm>
        </p:grpSpPr>
        <p:sp>
          <p:nvSpPr>
            <p:cNvPr id="6185" name="Google Shape;6185;p74"/>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4"/>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74"/>
          <p:cNvGrpSpPr/>
          <p:nvPr/>
        </p:nvGrpSpPr>
        <p:grpSpPr>
          <a:xfrm>
            <a:off x="7528293" y="1763705"/>
            <a:ext cx="353786" cy="351880"/>
            <a:chOff x="-26204800" y="3547050"/>
            <a:chExt cx="296975" cy="295375"/>
          </a:xfrm>
        </p:grpSpPr>
        <p:sp>
          <p:nvSpPr>
            <p:cNvPr id="6188" name="Google Shape;6188;p74"/>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4"/>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0" name="Google Shape;6190;p74"/>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1" name="Google Shape;6191;p74"/>
          <p:cNvGrpSpPr/>
          <p:nvPr/>
        </p:nvGrpSpPr>
        <p:grpSpPr>
          <a:xfrm>
            <a:off x="6199548" y="2693683"/>
            <a:ext cx="345328" cy="352833"/>
            <a:chOff x="-24353875" y="3147725"/>
            <a:chExt cx="289875" cy="296175"/>
          </a:xfrm>
        </p:grpSpPr>
        <p:sp>
          <p:nvSpPr>
            <p:cNvPr id="6192" name="Google Shape;6192;p74"/>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4"/>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74"/>
          <p:cNvGrpSpPr/>
          <p:nvPr/>
        </p:nvGrpSpPr>
        <p:grpSpPr>
          <a:xfrm>
            <a:off x="6207530" y="3173090"/>
            <a:ext cx="329365" cy="351910"/>
            <a:chOff x="-24344425" y="3519475"/>
            <a:chExt cx="276475" cy="295400"/>
          </a:xfrm>
        </p:grpSpPr>
        <p:sp>
          <p:nvSpPr>
            <p:cNvPr id="6195" name="Google Shape;6195;p74"/>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4"/>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7" name="Google Shape;6197;p74"/>
          <p:cNvGrpSpPr/>
          <p:nvPr/>
        </p:nvGrpSpPr>
        <p:grpSpPr>
          <a:xfrm>
            <a:off x="6197210" y="3625010"/>
            <a:ext cx="350004" cy="348128"/>
            <a:chOff x="-24353075" y="3891250"/>
            <a:chExt cx="293800" cy="292225"/>
          </a:xfrm>
        </p:grpSpPr>
        <p:sp>
          <p:nvSpPr>
            <p:cNvPr id="6198" name="Google Shape;6198;p74"/>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4"/>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74"/>
          <p:cNvGrpSpPr/>
          <p:nvPr/>
        </p:nvGrpSpPr>
        <p:grpSpPr>
          <a:xfrm>
            <a:off x="7980681" y="3173313"/>
            <a:ext cx="353757" cy="351463"/>
            <a:chOff x="-22845575" y="3504075"/>
            <a:chExt cx="296950" cy="295025"/>
          </a:xfrm>
        </p:grpSpPr>
        <p:sp>
          <p:nvSpPr>
            <p:cNvPr id="6201" name="Google Shape;6201;p74"/>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4"/>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3" name="Google Shape;6203;p74"/>
          <p:cNvGrpSpPr/>
          <p:nvPr/>
        </p:nvGrpSpPr>
        <p:grpSpPr>
          <a:xfrm>
            <a:off x="5773862" y="1306961"/>
            <a:ext cx="299344" cy="351880"/>
            <a:chOff x="-27691025" y="3175300"/>
            <a:chExt cx="251275" cy="295375"/>
          </a:xfrm>
        </p:grpSpPr>
        <p:sp>
          <p:nvSpPr>
            <p:cNvPr id="6204" name="Google Shape;6204;p74"/>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4"/>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4"/>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4"/>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74"/>
          <p:cNvGrpSpPr/>
          <p:nvPr/>
        </p:nvGrpSpPr>
        <p:grpSpPr>
          <a:xfrm>
            <a:off x="5746179" y="1825637"/>
            <a:ext cx="354710" cy="228015"/>
            <a:chOff x="-27721750" y="3598250"/>
            <a:chExt cx="297750" cy="191400"/>
          </a:xfrm>
        </p:grpSpPr>
        <p:sp>
          <p:nvSpPr>
            <p:cNvPr id="6209" name="Google Shape;6209;p7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1" name="Google Shape;6211;p74"/>
          <p:cNvGrpSpPr/>
          <p:nvPr/>
        </p:nvGrpSpPr>
        <p:grpSpPr>
          <a:xfrm>
            <a:off x="5747579" y="2219183"/>
            <a:ext cx="351910" cy="340980"/>
            <a:chOff x="-27719400" y="3925600"/>
            <a:chExt cx="295400" cy="286225"/>
          </a:xfrm>
        </p:grpSpPr>
        <p:sp>
          <p:nvSpPr>
            <p:cNvPr id="6212" name="Google Shape;6212;p74"/>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4"/>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4" name="Google Shape;6214;p74"/>
          <p:cNvGrpSpPr/>
          <p:nvPr/>
        </p:nvGrpSpPr>
        <p:grpSpPr>
          <a:xfrm>
            <a:off x="7968851" y="1306023"/>
            <a:ext cx="353757" cy="353757"/>
            <a:chOff x="-25834600" y="3176875"/>
            <a:chExt cx="296950" cy="296950"/>
          </a:xfrm>
        </p:grpSpPr>
        <p:sp>
          <p:nvSpPr>
            <p:cNvPr id="6215" name="Google Shape;6215;p7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74"/>
          <p:cNvGrpSpPr/>
          <p:nvPr/>
        </p:nvGrpSpPr>
        <p:grpSpPr>
          <a:xfrm>
            <a:off x="7968851" y="1774024"/>
            <a:ext cx="353757" cy="331241"/>
            <a:chOff x="-25834600" y="3564375"/>
            <a:chExt cx="296950" cy="278050"/>
          </a:xfrm>
        </p:grpSpPr>
        <p:sp>
          <p:nvSpPr>
            <p:cNvPr id="6221" name="Google Shape;6221;p74"/>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4"/>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4"/>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4"/>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4"/>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4"/>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4"/>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4"/>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9" name="Google Shape;6229;p74"/>
          <p:cNvGrpSpPr/>
          <p:nvPr/>
        </p:nvGrpSpPr>
        <p:grpSpPr>
          <a:xfrm>
            <a:off x="7966974" y="2213376"/>
            <a:ext cx="357509" cy="352595"/>
            <a:chOff x="-25834600" y="3915850"/>
            <a:chExt cx="300100" cy="295975"/>
          </a:xfrm>
        </p:grpSpPr>
        <p:sp>
          <p:nvSpPr>
            <p:cNvPr id="6230" name="Google Shape;6230;p74"/>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4"/>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4"/>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3" name="Google Shape;6233;p74"/>
          <p:cNvGrpSpPr/>
          <p:nvPr/>
        </p:nvGrpSpPr>
        <p:grpSpPr>
          <a:xfrm>
            <a:off x="6702402" y="2694606"/>
            <a:ext cx="228968" cy="350987"/>
            <a:chOff x="-23930925" y="3149300"/>
            <a:chExt cx="192200" cy="294625"/>
          </a:xfrm>
        </p:grpSpPr>
        <p:sp>
          <p:nvSpPr>
            <p:cNvPr id="6234" name="Google Shape;6234;p74"/>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4"/>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4"/>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4"/>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74"/>
          <p:cNvGrpSpPr/>
          <p:nvPr/>
        </p:nvGrpSpPr>
        <p:grpSpPr>
          <a:xfrm>
            <a:off x="6659232" y="3173090"/>
            <a:ext cx="315307" cy="351910"/>
            <a:chOff x="-23962425" y="3519475"/>
            <a:chExt cx="264675" cy="295400"/>
          </a:xfrm>
        </p:grpSpPr>
        <p:sp>
          <p:nvSpPr>
            <p:cNvPr id="6239" name="Google Shape;6239;p74"/>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4"/>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1" name="Google Shape;6241;p74"/>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2" name="Google Shape;6242;p74"/>
          <p:cNvGrpSpPr/>
          <p:nvPr/>
        </p:nvGrpSpPr>
        <p:grpSpPr>
          <a:xfrm>
            <a:off x="8037908" y="3623134"/>
            <a:ext cx="239302" cy="351880"/>
            <a:chOff x="-22788075" y="3904625"/>
            <a:chExt cx="200875" cy="295375"/>
          </a:xfrm>
        </p:grpSpPr>
        <p:sp>
          <p:nvSpPr>
            <p:cNvPr id="6243" name="Google Shape;6243;p7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7" name="Google Shape;6247;p74"/>
          <p:cNvGrpSpPr/>
          <p:nvPr/>
        </p:nvGrpSpPr>
        <p:grpSpPr>
          <a:xfrm>
            <a:off x="6193206" y="1306499"/>
            <a:ext cx="354710" cy="352803"/>
            <a:chOff x="-27351575" y="3175300"/>
            <a:chExt cx="297750" cy="296150"/>
          </a:xfrm>
        </p:grpSpPr>
        <p:sp>
          <p:nvSpPr>
            <p:cNvPr id="6248" name="Google Shape;6248;p74"/>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4"/>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4"/>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4"/>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74"/>
          <p:cNvGrpSpPr/>
          <p:nvPr/>
        </p:nvGrpSpPr>
        <p:grpSpPr>
          <a:xfrm>
            <a:off x="6235914" y="1763109"/>
            <a:ext cx="269293" cy="353072"/>
            <a:chOff x="-27313750" y="3545275"/>
            <a:chExt cx="226050" cy="296375"/>
          </a:xfrm>
        </p:grpSpPr>
        <p:sp>
          <p:nvSpPr>
            <p:cNvPr id="6253" name="Google Shape;6253;p74"/>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4"/>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4"/>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74"/>
          <p:cNvGrpSpPr/>
          <p:nvPr/>
        </p:nvGrpSpPr>
        <p:grpSpPr>
          <a:xfrm>
            <a:off x="6193206" y="2211380"/>
            <a:ext cx="354710" cy="356586"/>
            <a:chOff x="-27351575" y="3915650"/>
            <a:chExt cx="297750" cy="299325"/>
          </a:xfrm>
        </p:grpSpPr>
        <p:sp>
          <p:nvSpPr>
            <p:cNvPr id="6257" name="Google Shape;6257;p74"/>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4"/>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74"/>
          <p:cNvGrpSpPr/>
          <p:nvPr/>
        </p:nvGrpSpPr>
        <p:grpSpPr>
          <a:xfrm>
            <a:off x="4880696" y="2693579"/>
            <a:ext cx="319060" cy="353042"/>
            <a:chOff x="-25445525" y="3175900"/>
            <a:chExt cx="267825" cy="296350"/>
          </a:xfrm>
        </p:grpSpPr>
        <p:sp>
          <p:nvSpPr>
            <p:cNvPr id="6260" name="Google Shape;6260;p74"/>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4"/>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4"/>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3" name="Google Shape;6263;p74"/>
          <p:cNvGrpSpPr/>
          <p:nvPr/>
        </p:nvGrpSpPr>
        <p:grpSpPr>
          <a:xfrm>
            <a:off x="4862410" y="3183902"/>
            <a:ext cx="355633" cy="330288"/>
            <a:chOff x="-25465200" y="3565175"/>
            <a:chExt cx="298525" cy="277250"/>
          </a:xfrm>
        </p:grpSpPr>
        <p:sp>
          <p:nvSpPr>
            <p:cNvPr id="6264" name="Google Shape;6264;p7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6" name="Google Shape;6266;p74"/>
          <p:cNvGrpSpPr/>
          <p:nvPr/>
        </p:nvGrpSpPr>
        <p:grpSpPr>
          <a:xfrm>
            <a:off x="4861948" y="3623432"/>
            <a:ext cx="356556" cy="351285"/>
            <a:chOff x="-25465200" y="3916150"/>
            <a:chExt cx="299300" cy="294875"/>
          </a:xfrm>
        </p:grpSpPr>
        <p:sp>
          <p:nvSpPr>
            <p:cNvPr id="6267" name="Google Shape;6267;p74"/>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4"/>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9" name="Google Shape;6269;p74"/>
          <p:cNvGrpSpPr/>
          <p:nvPr/>
        </p:nvGrpSpPr>
        <p:grpSpPr>
          <a:xfrm>
            <a:off x="7089388" y="2693698"/>
            <a:ext cx="351880" cy="352803"/>
            <a:chOff x="-23615075" y="3148525"/>
            <a:chExt cx="295375" cy="296150"/>
          </a:xfrm>
        </p:grpSpPr>
        <p:sp>
          <p:nvSpPr>
            <p:cNvPr id="6270" name="Google Shape;6270;p74"/>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4"/>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4"/>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4"/>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4" name="Google Shape;6274;p74"/>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5" name="Google Shape;6275;p74"/>
          <p:cNvGrpSpPr/>
          <p:nvPr/>
        </p:nvGrpSpPr>
        <p:grpSpPr>
          <a:xfrm>
            <a:off x="7088911" y="3632977"/>
            <a:ext cx="352833" cy="332194"/>
            <a:chOff x="-23615075" y="3906200"/>
            <a:chExt cx="296175" cy="278850"/>
          </a:xfrm>
        </p:grpSpPr>
        <p:sp>
          <p:nvSpPr>
            <p:cNvPr id="6276" name="Google Shape;6276;p74"/>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4"/>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4"/>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9" name="Google Shape;6279;p74"/>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0" name="Google Shape;6280;p74"/>
          <p:cNvGrpSpPr/>
          <p:nvPr/>
        </p:nvGrpSpPr>
        <p:grpSpPr>
          <a:xfrm>
            <a:off x="6637880" y="1306618"/>
            <a:ext cx="353757" cy="352565"/>
            <a:chOff x="-26980600" y="3175500"/>
            <a:chExt cx="296950" cy="295950"/>
          </a:xfrm>
        </p:grpSpPr>
        <p:sp>
          <p:nvSpPr>
            <p:cNvPr id="6281" name="Google Shape;6281;p74"/>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4"/>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4"/>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4" name="Google Shape;6284;p74"/>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5" name="Google Shape;6285;p74"/>
          <p:cNvGrpSpPr/>
          <p:nvPr/>
        </p:nvGrpSpPr>
        <p:grpSpPr>
          <a:xfrm>
            <a:off x="6638357" y="2245154"/>
            <a:ext cx="352803" cy="289039"/>
            <a:chOff x="-26981375" y="3951875"/>
            <a:chExt cx="296150" cy="242625"/>
          </a:xfrm>
        </p:grpSpPr>
        <p:sp>
          <p:nvSpPr>
            <p:cNvPr id="6286" name="Google Shape;6286;p74"/>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4"/>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4"/>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74"/>
          <p:cNvGrpSpPr/>
          <p:nvPr/>
        </p:nvGrpSpPr>
        <p:grpSpPr>
          <a:xfrm>
            <a:off x="5303399" y="2692745"/>
            <a:ext cx="351910" cy="354710"/>
            <a:chOff x="-25094250" y="3176075"/>
            <a:chExt cx="295400" cy="297750"/>
          </a:xfrm>
        </p:grpSpPr>
        <p:sp>
          <p:nvSpPr>
            <p:cNvPr id="6290" name="Google Shape;6290;p74"/>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4"/>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4"/>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3" name="Google Shape;6293;p74"/>
          <p:cNvGrpSpPr/>
          <p:nvPr/>
        </p:nvGrpSpPr>
        <p:grpSpPr>
          <a:xfrm>
            <a:off x="5303399" y="3173106"/>
            <a:ext cx="351910" cy="351880"/>
            <a:chOff x="-25094250" y="3547050"/>
            <a:chExt cx="295400" cy="295375"/>
          </a:xfrm>
        </p:grpSpPr>
        <p:sp>
          <p:nvSpPr>
            <p:cNvPr id="6294" name="Google Shape;6294;p7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9" name="Google Shape;6299;p74"/>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0" name="Google Shape;6300;p74"/>
          <p:cNvGrpSpPr/>
          <p:nvPr/>
        </p:nvGrpSpPr>
        <p:grpSpPr>
          <a:xfrm>
            <a:off x="7535476" y="2693698"/>
            <a:ext cx="352803" cy="352803"/>
            <a:chOff x="-23245675" y="3148525"/>
            <a:chExt cx="296150" cy="296150"/>
          </a:xfrm>
        </p:grpSpPr>
        <p:sp>
          <p:nvSpPr>
            <p:cNvPr id="6301" name="Google Shape;6301;p74"/>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4"/>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4"/>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4" name="Google Shape;6304;p74"/>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5" name="Google Shape;6305;p74"/>
          <p:cNvGrpSpPr/>
          <p:nvPr/>
        </p:nvGrpSpPr>
        <p:grpSpPr>
          <a:xfrm>
            <a:off x="7535938" y="3622672"/>
            <a:ext cx="351880" cy="352803"/>
            <a:chOff x="-23244900" y="3888100"/>
            <a:chExt cx="295375" cy="296150"/>
          </a:xfrm>
        </p:grpSpPr>
        <p:sp>
          <p:nvSpPr>
            <p:cNvPr id="6306" name="Google Shape;6306;p74"/>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4"/>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4"/>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4"/>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4"/>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4"/>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4"/>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4"/>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4"/>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4"/>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4"/>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7" name="Google Shape;6317;p74"/>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4"/>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6319" name="Google Shape;6319;p74"/>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23" name="Shape 6323"/>
        <p:cNvGrpSpPr/>
        <p:nvPr/>
      </p:nvGrpSpPr>
      <p:grpSpPr>
        <a:xfrm>
          <a:off x="0" y="0"/>
          <a:ext cx="0" cy="0"/>
          <a:chOff x="0" y="0"/>
          <a:chExt cx="0" cy="0"/>
        </a:xfrm>
      </p:grpSpPr>
      <p:sp>
        <p:nvSpPr>
          <p:cNvPr id="6324" name="Google Shape;6324;p75"/>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5" name="Google Shape;6325;p75"/>
          <p:cNvGrpSpPr/>
          <p:nvPr/>
        </p:nvGrpSpPr>
        <p:grpSpPr>
          <a:xfrm>
            <a:off x="850004" y="1823018"/>
            <a:ext cx="367261" cy="367261"/>
            <a:chOff x="-65145700" y="3727425"/>
            <a:chExt cx="317425" cy="317425"/>
          </a:xfrm>
        </p:grpSpPr>
        <p:sp>
          <p:nvSpPr>
            <p:cNvPr id="6326" name="Google Shape;6326;p75"/>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5"/>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75"/>
          <p:cNvGrpSpPr/>
          <p:nvPr/>
        </p:nvGrpSpPr>
        <p:grpSpPr>
          <a:xfrm>
            <a:off x="853201" y="2251933"/>
            <a:ext cx="360868" cy="367261"/>
            <a:chOff x="-65144125" y="4094450"/>
            <a:chExt cx="311900" cy="317425"/>
          </a:xfrm>
        </p:grpSpPr>
        <p:sp>
          <p:nvSpPr>
            <p:cNvPr id="6329" name="Google Shape;6329;p75"/>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5"/>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5"/>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2" name="Google Shape;6332;p75"/>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3" name="Google Shape;6333;p75"/>
          <p:cNvGrpSpPr/>
          <p:nvPr/>
        </p:nvGrpSpPr>
        <p:grpSpPr>
          <a:xfrm>
            <a:off x="3056770" y="1822628"/>
            <a:ext cx="370645" cy="368042"/>
            <a:chOff x="-63250675" y="3744075"/>
            <a:chExt cx="320350" cy="318100"/>
          </a:xfrm>
        </p:grpSpPr>
        <p:sp>
          <p:nvSpPr>
            <p:cNvPr id="6334" name="Google Shape;6334;p75"/>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5"/>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5"/>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75"/>
          <p:cNvGrpSpPr/>
          <p:nvPr/>
        </p:nvGrpSpPr>
        <p:grpSpPr>
          <a:xfrm>
            <a:off x="3058462" y="2251933"/>
            <a:ext cx="367261" cy="367261"/>
            <a:chOff x="-63250675" y="4110200"/>
            <a:chExt cx="317425" cy="317425"/>
          </a:xfrm>
        </p:grpSpPr>
        <p:sp>
          <p:nvSpPr>
            <p:cNvPr id="6338" name="Google Shape;6338;p75"/>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5"/>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5"/>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5"/>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5"/>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5"/>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5"/>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5"/>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5"/>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75"/>
          <p:cNvGrpSpPr/>
          <p:nvPr/>
        </p:nvGrpSpPr>
        <p:grpSpPr>
          <a:xfrm>
            <a:off x="1737509" y="2749028"/>
            <a:ext cx="359075" cy="358844"/>
            <a:chOff x="-61351725" y="3372400"/>
            <a:chExt cx="310350" cy="310150"/>
          </a:xfrm>
        </p:grpSpPr>
        <p:sp>
          <p:nvSpPr>
            <p:cNvPr id="6348" name="Google Shape;6348;p75"/>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5"/>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5"/>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75"/>
          <p:cNvGrpSpPr/>
          <p:nvPr/>
        </p:nvGrpSpPr>
        <p:grpSpPr>
          <a:xfrm>
            <a:off x="1733864" y="3212084"/>
            <a:ext cx="366364" cy="333534"/>
            <a:chOff x="-61354875" y="3751050"/>
            <a:chExt cx="316650" cy="288275"/>
          </a:xfrm>
        </p:grpSpPr>
        <p:sp>
          <p:nvSpPr>
            <p:cNvPr id="6352" name="Google Shape;6352;p75"/>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5"/>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5"/>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75"/>
          <p:cNvGrpSpPr/>
          <p:nvPr/>
        </p:nvGrpSpPr>
        <p:grpSpPr>
          <a:xfrm>
            <a:off x="1733864" y="3653724"/>
            <a:ext cx="366364" cy="367290"/>
            <a:chOff x="-61354875" y="4101525"/>
            <a:chExt cx="316650" cy="317450"/>
          </a:xfrm>
        </p:grpSpPr>
        <p:sp>
          <p:nvSpPr>
            <p:cNvPr id="6356" name="Google Shape;6356;p75"/>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5"/>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75"/>
          <p:cNvGrpSpPr/>
          <p:nvPr/>
        </p:nvGrpSpPr>
        <p:grpSpPr>
          <a:xfrm>
            <a:off x="3950299" y="2745600"/>
            <a:ext cx="368157" cy="365699"/>
            <a:chOff x="-59470075" y="3308975"/>
            <a:chExt cx="318200" cy="316075"/>
          </a:xfrm>
        </p:grpSpPr>
        <p:sp>
          <p:nvSpPr>
            <p:cNvPr id="6359" name="Google Shape;6359;p75"/>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5"/>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5"/>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5"/>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5"/>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5"/>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5"/>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5"/>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5"/>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8" name="Google Shape;6368;p75"/>
          <p:cNvGrpSpPr/>
          <p:nvPr/>
        </p:nvGrpSpPr>
        <p:grpSpPr>
          <a:xfrm>
            <a:off x="1295729" y="1381305"/>
            <a:ext cx="367261" cy="364686"/>
            <a:chOff x="-64781025" y="3361050"/>
            <a:chExt cx="317425" cy="315200"/>
          </a:xfrm>
        </p:grpSpPr>
        <p:sp>
          <p:nvSpPr>
            <p:cNvPr id="6369" name="Google Shape;6369;p75"/>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5"/>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5"/>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5"/>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3" name="Google Shape;6373;p75"/>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5"/>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5"/>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6" name="Google Shape;6376;p75"/>
          <p:cNvGrpSpPr/>
          <p:nvPr/>
        </p:nvGrpSpPr>
        <p:grpSpPr>
          <a:xfrm>
            <a:off x="3500129" y="1822744"/>
            <a:ext cx="382765" cy="367810"/>
            <a:chOff x="-62890750" y="3747425"/>
            <a:chExt cx="330825" cy="317900"/>
          </a:xfrm>
        </p:grpSpPr>
        <p:sp>
          <p:nvSpPr>
            <p:cNvPr id="6377" name="Google Shape;6377;p75"/>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5"/>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5"/>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5"/>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5"/>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5"/>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5"/>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5"/>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5"/>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5"/>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5"/>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5"/>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5"/>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5"/>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75"/>
          <p:cNvGrpSpPr/>
          <p:nvPr/>
        </p:nvGrpSpPr>
        <p:grpSpPr>
          <a:xfrm>
            <a:off x="3507881" y="2252381"/>
            <a:ext cx="367261" cy="366364"/>
            <a:chOff x="-62884425" y="4111775"/>
            <a:chExt cx="317425" cy="316650"/>
          </a:xfrm>
        </p:grpSpPr>
        <p:sp>
          <p:nvSpPr>
            <p:cNvPr id="6392" name="Google Shape;6392;p75"/>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5"/>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75"/>
          <p:cNvGrpSpPr/>
          <p:nvPr/>
        </p:nvGrpSpPr>
        <p:grpSpPr>
          <a:xfrm>
            <a:off x="2180515" y="2748450"/>
            <a:ext cx="365438" cy="360001"/>
            <a:chOff x="-60991775" y="3376900"/>
            <a:chExt cx="315850" cy="311150"/>
          </a:xfrm>
        </p:grpSpPr>
        <p:sp>
          <p:nvSpPr>
            <p:cNvPr id="6395" name="Google Shape;6395;p75"/>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5"/>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5"/>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75"/>
          <p:cNvGrpSpPr/>
          <p:nvPr/>
        </p:nvGrpSpPr>
        <p:grpSpPr>
          <a:xfrm>
            <a:off x="2180052" y="3199314"/>
            <a:ext cx="366364" cy="359075"/>
            <a:chOff x="-60988625" y="3740800"/>
            <a:chExt cx="316650" cy="310350"/>
          </a:xfrm>
        </p:grpSpPr>
        <p:sp>
          <p:nvSpPr>
            <p:cNvPr id="6399" name="Google Shape;6399;p75"/>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5"/>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5"/>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75"/>
          <p:cNvGrpSpPr/>
          <p:nvPr/>
        </p:nvGrpSpPr>
        <p:grpSpPr>
          <a:xfrm>
            <a:off x="2180052" y="3654765"/>
            <a:ext cx="366364" cy="365207"/>
            <a:chOff x="-60987850" y="4100950"/>
            <a:chExt cx="316650" cy="315650"/>
          </a:xfrm>
        </p:grpSpPr>
        <p:sp>
          <p:nvSpPr>
            <p:cNvPr id="6403" name="Google Shape;6403;p75"/>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5"/>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5"/>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5"/>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5"/>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75"/>
          <p:cNvGrpSpPr/>
          <p:nvPr/>
        </p:nvGrpSpPr>
        <p:grpSpPr>
          <a:xfrm>
            <a:off x="3949836" y="3200225"/>
            <a:ext cx="369083" cy="357253"/>
            <a:chOff x="-59447250" y="3706150"/>
            <a:chExt cx="319000" cy="308775"/>
          </a:xfrm>
        </p:grpSpPr>
        <p:sp>
          <p:nvSpPr>
            <p:cNvPr id="6409" name="Google Shape;6409;p75"/>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5"/>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5"/>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5"/>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75"/>
          <p:cNvGrpSpPr/>
          <p:nvPr/>
        </p:nvGrpSpPr>
        <p:grpSpPr>
          <a:xfrm>
            <a:off x="1738564" y="1381536"/>
            <a:ext cx="368186" cy="364224"/>
            <a:chOff x="-64406125" y="3362225"/>
            <a:chExt cx="318225" cy="314800"/>
          </a:xfrm>
        </p:grpSpPr>
        <p:sp>
          <p:nvSpPr>
            <p:cNvPr id="6414" name="Google Shape;6414;p75"/>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5"/>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6" name="Google Shape;6416;p75"/>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7" name="Google Shape;6417;p75"/>
          <p:cNvGrpSpPr/>
          <p:nvPr/>
        </p:nvGrpSpPr>
        <p:grpSpPr>
          <a:xfrm>
            <a:off x="1739027" y="2252381"/>
            <a:ext cx="367261" cy="366364"/>
            <a:chOff x="-64410850" y="4094450"/>
            <a:chExt cx="317425" cy="316650"/>
          </a:xfrm>
        </p:grpSpPr>
        <p:sp>
          <p:nvSpPr>
            <p:cNvPr id="6418" name="Google Shape;6418;p75"/>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5"/>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5"/>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1" name="Google Shape;6421;p75"/>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2" name="Google Shape;6422;p75"/>
          <p:cNvGrpSpPr/>
          <p:nvPr/>
        </p:nvGrpSpPr>
        <p:grpSpPr>
          <a:xfrm>
            <a:off x="3960575" y="1822454"/>
            <a:ext cx="365467" cy="368389"/>
            <a:chOff x="-62516625" y="3743175"/>
            <a:chExt cx="315875" cy="318400"/>
          </a:xfrm>
        </p:grpSpPr>
        <p:sp>
          <p:nvSpPr>
            <p:cNvPr id="6423" name="Google Shape;6423;p75"/>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5"/>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75"/>
          <p:cNvGrpSpPr/>
          <p:nvPr/>
        </p:nvGrpSpPr>
        <p:grpSpPr>
          <a:xfrm>
            <a:off x="3967415" y="2272426"/>
            <a:ext cx="351786" cy="326274"/>
            <a:chOff x="-62511900" y="4129100"/>
            <a:chExt cx="304050" cy="282000"/>
          </a:xfrm>
        </p:grpSpPr>
        <p:sp>
          <p:nvSpPr>
            <p:cNvPr id="6426" name="Google Shape;6426;p75"/>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5"/>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5"/>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5"/>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5"/>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1" name="Google Shape;6431;p75"/>
          <p:cNvGrpSpPr/>
          <p:nvPr/>
        </p:nvGrpSpPr>
        <p:grpSpPr>
          <a:xfrm>
            <a:off x="2645537" y="2744820"/>
            <a:ext cx="310770" cy="367261"/>
            <a:chOff x="-60597975" y="3367475"/>
            <a:chExt cx="268600" cy="317425"/>
          </a:xfrm>
        </p:grpSpPr>
        <p:sp>
          <p:nvSpPr>
            <p:cNvPr id="6432" name="Google Shape;6432;p75"/>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5"/>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5"/>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5"/>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5"/>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7" name="Google Shape;6437;p75"/>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8" name="Google Shape;6438;p75"/>
          <p:cNvGrpSpPr/>
          <p:nvPr/>
        </p:nvGrpSpPr>
        <p:grpSpPr>
          <a:xfrm>
            <a:off x="2617740" y="3706136"/>
            <a:ext cx="366364" cy="262465"/>
            <a:chOff x="-60621600" y="4145650"/>
            <a:chExt cx="316650" cy="226850"/>
          </a:xfrm>
        </p:grpSpPr>
        <p:sp>
          <p:nvSpPr>
            <p:cNvPr id="6439" name="Google Shape;6439;p75"/>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5"/>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5"/>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2" name="Google Shape;6442;p75"/>
          <p:cNvGrpSpPr/>
          <p:nvPr/>
        </p:nvGrpSpPr>
        <p:grpSpPr>
          <a:xfrm>
            <a:off x="3954392" y="3654635"/>
            <a:ext cx="359972" cy="365467"/>
            <a:chOff x="-59400775" y="4084200"/>
            <a:chExt cx="311125" cy="315875"/>
          </a:xfrm>
        </p:grpSpPr>
        <p:sp>
          <p:nvSpPr>
            <p:cNvPr id="6443" name="Google Shape;6443;p75"/>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5"/>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5"/>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5"/>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5"/>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5"/>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75"/>
          <p:cNvGrpSpPr/>
          <p:nvPr/>
        </p:nvGrpSpPr>
        <p:grpSpPr>
          <a:xfrm>
            <a:off x="2178486" y="1380466"/>
            <a:ext cx="365438" cy="366364"/>
            <a:chOff x="-64044600" y="3360375"/>
            <a:chExt cx="315850" cy="316650"/>
          </a:xfrm>
        </p:grpSpPr>
        <p:sp>
          <p:nvSpPr>
            <p:cNvPr id="6450" name="Google Shape;6450;p75"/>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5"/>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5"/>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3" name="Google Shape;6453;p75"/>
          <p:cNvGrpSpPr/>
          <p:nvPr/>
        </p:nvGrpSpPr>
        <p:grpSpPr>
          <a:xfrm>
            <a:off x="2204909" y="1823018"/>
            <a:ext cx="312592" cy="367261"/>
            <a:chOff x="-64022550" y="3727425"/>
            <a:chExt cx="270175" cy="317425"/>
          </a:xfrm>
        </p:grpSpPr>
        <p:sp>
          <p:nvSpPr>
            <p:cNvPr id="6454" name="Google Shape;6454;p75"/>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5"/>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5"/>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75"/>
          <p:cNvGrpSpPr/>
          <p:nvPr/>
        </p:nvGrpSpPr>
        <p:grpSpPr>
          <a:xfrm>
            <a:off x="2229047" y="2251918"/>
            <a:ext cx="264317" cy="367290"/>
            <a:chOff x="-64001300" y="4093650"/>
            <a:chExt cx="228450" cy="317450"/>
          </a:xfrm>
        </p:grpSpPr>
        <p:sp>
          <p:nvSpPr>
            <p:cNvPr id="6458" name="Google Shape;6458;p75"/>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5"/>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5"/>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5"/>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2" name="Google Shape;6462;p75"/>
          <p:cNvGrpSpPr/>
          <p:nvPr/>
        </p:nvGrpSpPr>
        <p:grpSpPr>
          <a:xfrm>
            <a:off x="848051" y="2745210"/>
            <a:ext cx="359972" cy="366480"/>
            <a:chOff x="-62148800" y="3377700"/>
            <a:chExt cx="311125" cy="316750"/>
          </a:xfrm>
        </p:grpSpPr>
        <p:sp>
          <p:nvSpPr>
            <p:cNvPr id="6463" name="Google Shape;6463;p75"/>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5"/>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75"/>
          <p:cNvGrpSpPr/>
          <p:nvPr/>
        </p:nvGrpSpPr>
        <p:grpSpPr>
          <a:xfrm>
            <a:off x="843958" y="3195207"/>
            <a:ext cx="368157" cy="367290"/>
            <a:chOff x="-62154300" y="3743950"/>
            <a:chExt cx="318200" cy="317450"/>
          </a:xfrm>
        </p:grpSpPr>
        <p:sp>
          <p:nvSpPr>
            <p:cNvPr id="6466" name="Google Shape;6466;p75"/>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5"/>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75"/>
          <p:cNvGrpSpPr/>
          <p:nvPr/>
        </p:nvGrpSpPr>
        <p:grpSpPr>
          <a:xfrm>
            <a:off x="843944" y="3654187"/>
            <a:ext cx="368186" cy="366364"/>
            <a:chOff x="-62151950" y="4111775"/>
            <a:chExt cx="318225" cy="316650"/>
          </a:xfrm>
        </p:grpSpPr>
        <p:sp>
          <p:nvSpPr>
            <p:cNvPr id="6469" name="Google Shape;6469;p75"/>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5"/>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5"/>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5"/>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75"/>
          <p:cNvGrpSpPr/>
          <p:nvPr/>
        </p:nvGrpSpPr>
        <p:grpSpPr>
          <a:xfrm>
            <a:off x="3062568" y="2744733"/>
            <a:ext cx="368157" cy="367434"/>
            <a:chOff x="-60254550" y="3367325"/>
            <a:chExt cx="318200" cy="317575"/>
          </a:xfrm>
        </p:grpSpPr>
        <p:sp>
          <p:nvSpPr>
            <p:cNvPr id="6474" name="Google Shape;6474;p75"/>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5"/>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5"/>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5"/>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75"/>
          <p:cNvGrpSpPr/>
          <p:nvPr/>
        </p:nvGrpSpPr>
        <p:grpSpPr>
          <a:xfrm>
            <a:off x="3063465" y="3195727"/>
            <a:ext cx="366364" cy="366248"/>
            <a:chOff x="-60255350" y="3733825"/>
            <a:chExt cx="316650" cy="316550"/>
          </a:xfrm>
        </p:grpSpPr>
        <p:sp>
          <p:nvSpPr>
            <p:cNvPr id="6479" name="Google Shape;6479;p75"/>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5"/>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5"/>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5"/>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5"/>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5"/>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5"/>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75"/>
          <p:cNvGrpSpPr/>
          <p:nvPr/>
        </p:nvGrpSpPr>
        <p:grpSpPr>
          <a:xfrm>
            <a:off x="3091262" y="3654635"/>
            <a:ext cx="310770" cy="365467"/>
            <a:chOff x="-60232500" y="4101525"/>
            <a:chExt cx="268600" cy="315875"/>
          </a:xfrm>
        </p:grpSpPr>
        <p:sp>
          <p:nvSpPr>
            <p:cNvPr id="6487" name="Google Shape;6487;p75"/>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5"/>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9" name="Google Shape;6489;p75"/>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0" name="Google Shape;6490;p75"/>
          <p:cNvGrpSpPr/>
          <p:nvPr/>
        </p:nvGrpSpPr>
        <p:grpSpPr>
          <a:xfrm>
            <a:off x="2624262" y="1380466"/>
            <a:ext cx="368186" cy="366364"/>
            <a:chOff x="-63679950" y="3360375"/>
            <a:chExt cx="318225" cy="316650"/>
          </a:xfrm>
        </p:grpSpPr>
        <p:sp>
          <p:nvSpPr>
            <p:cNvPr id="6491" name="Google Shape;6491;p75"/>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5"/>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5"/>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5"/>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5" name="Google Shape;6495;p75"/>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6" name="Google Shape;6496;p75"/>
          <p:cNvGrpSpPr/>
          <p:nvPr/>
        </p:nvGrpSpPr>
        <p:grpSpPr>
          <a:xfrm>
            <a:off x="2622889" y="2251803"/>
            <a:ext cx="370934" cy="367521"/>
            <a:chOff x="-63679950" y="4093450"/>
            <a:chExt cx="320600" cy="317650"/>
          </a:xfrm>
        </p:grpSpPr>
        <p:sp>
          <p:nvSpPr>
            <p:cNvPr id="6497" name="Google Shape;6497;p75"/>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5"/>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5"/>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0" name="Google Shape;6500;p75"/>
          <p:cNvGrpSpPr/>
          <p:nvPr/>
        </p:nvGrpSpPr>
        <p:grpSpPr>
          <a:xfrm>
            <a:off x="1283006" y="2744805"/>
            <a:ext cx="366364" cy="367290"/>
            <a:chOff x="-61784125" y="3377700"/>
            <a:chExt cx="316650" cy="317450"/>
          </a:xfrm>
        </p:grpSpPr>
        <p:sp>
          <p:nvSpPr>
            <p:cNvPr id="6501" name="Google Shape;6501;p75"/>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5"/>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5"/>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5"/>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5"/>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5"/>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5"/>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75"/>
          <p:cNvGrpSpPr/>
          <p:nvPr/>
        </p:nvGrpSpPr>
        <p:grpSpPr>
          <a:xfrm>
            <a:off x="1283006" y="3195207"/>
            <a:ext cx="366364" cy="367290"/>
            <a:chOff x="-61783350" y="3743950"/>
            <a:chExt cx="316650" cy="317450"/>
          </a:xfrm>
        </p:grpSpPr>
        <p:sp>
          <p:nvSpPr>
            <p:cNvPr id="6509" name="Google Shape;6509;p75"/>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5"/>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1" name="Google Shape;6511;p75"/>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5"/>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5"/>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4" name="Google Shape;6514;p75"/>
          <p:cNvGrpSpPr/>
          <p:nvPr/>
        </p:nvGrpSpPr>
        <p:grpSpPr>
          <a:xfrm>
            <a:off x="3504430" y="3655040"/>
            <a:ext cx="369112" cy="364657"/>
            <a:chOff x="-59869425" y="4102225"/>
            <a:chExt cx="319025" cy="315175"/>
          </a:xfrm>
        </p:grpSpPr>
        <p:sp>
          <p:nvSpPr>
            <p:cNvPr id="6515" name="Google Shape;6515;p75"/>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5"/>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5"/>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5"/>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75"/>
          <p:cNvGrpSpPr/>
          <p:nvPr/>
        </p:nvGrpSpPr>
        <p:grpSpPr>
          <a:xfrm>
            <a:off x="2623233" y="4123862"/>
            <a:ext cx="366364" cy="365467"/>
            <a:chOff x="-59029025" y="3711650"/>
            <a:chExt cx="316650" cy="315875"/>
          </a:xfrm>
        </p:grpSpPr>
        <p:sp>
          <p:nvSpPr>
            <p:cNvPr id="6520" name="Google Shape;6520;p75"/>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5"/>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5"/>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5"/>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5"/>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5"/>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5"/>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75"/>
          <p:cNvGrpSpPr/>
          <p:nvPr/>
        </p:nvGrpSpPr>
        <p:grpSpPr>
          <a:xfrm>
            <a:off x="4859311" y="1379917"/>
            <a:ext cx="351940" cy="348188"/>
            <a:chOff x="581525" y="3254850"/>
            <a:chExt cx="297750" cy="294575"/>
          </a:xfrm>
        </p:grpSpPr>
        <p:sp>
          <p:nvSpPr>
            <p:cNvPr id="6528" name="Google Shape;6528;p7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75"/>
          <p:cNvGrpSpPr/>
          <p:nvPr/>
        </p:nvGrpSpPr>
        <p:grpSpPr>
          <a:xfrm>
            <a:off x="4858380" y="1818853"/>
            <a:ext cx="353802" cy="351497"/>
            <a:chOff x="580725" y="3617925"/>
            <a:chExt cx="299325" cy="297375"/>
          </a:xfrm>
        </p:grpSpPr>
        <p:sp>
          <p:nvSpPr>
            <p:cNvPr id="6532" name="Google Shape;6532;p7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75"/>
          <p:cNvGrpSpPr/>
          <p:nvPr/>
        </p:nvGrpSpPr>
        <p:grpSpPr>
          <a:xfrm>
            <a:off x="4860242" y="2266043"/>
            <a:ext cx="350079" cy="350079"/>
            <a:chOff x="583100" y="3982600"/>
            <a:chExt cx="296175" cy="296175"/>
          </a:xfrm>
        </p:grpSpPr>
        <p:sp>
          <p:nvSpPr>
            <p:cNvPr id="6538" name="Google Shape;6538;p7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75"/>
          <p:cNvGrpSpPr/>
          <p:nvPr/>
        </p:nvGrpSpPr>
        <p:grpSpPr>
          <a:xfrm>
            <a:off x="7092856" y="1379667"/>
            <a:ext cx="307231" cy="348690"/>
            <a:chOff x="2423775" y="3226875"/>
            <a:chExt cx="259925" cy="295000"/>
          </a:xfrm>
        </p:grpSpPr>
        <p:sp>
          <p:nvSpPr>
            <p:cNvPr id="6546" name="Google Shape;6546;p7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75"/>
          <p:cNvGrpSpPr/>
          <p:nvPr/>
        </p:nvGrpSpPr>
        <p:grpSpPr>
          <a:xfrm>
            <a:off x="7070043" y="1820952"/>
            <a:ext cx="352857" cy="347301"/>
            <a:chOff x="2404875" y="3592725"/>
            <a:chExt cx="298525" cy="293825"/>
          </a:xfrm>
        </p:grpSpPr>
        <p:sp>
          <p:nvSpPr>
            <p:cNvPr id="6550" name="Google Shape;6550;p7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75"/>
          <p:cNvGrpSpPr/>
          <p:nvPr/>
        </p:nvGrpSpPr>
        <p:grpSpPr>
          <a:xfrm>
            <a:off x="7070974" y="2266517"/>
            <a:ext cx="350995" cy="349133"/>
            <a:chOff x="2404875" y="3955825"/>
            <a:chExt cx="296950" cy="295375"/>
          </a:xfrm>
        </p:grpSpPr>
        <p:sp>
          <p:nvSpPr>
            <p:cNvPr id="6554" name="Google Shape;6554;p7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75"/>
          <p:cNvGrpSpPr/>
          <p:nvPr/>
        </p:nvGrpSpPr>
        <p:grpSpPr>
          <a:xfrm>
            <a:off x="5764954" y="2730711"/>
            <a:ext cx="349163" cy="350079"/>
            <a:chOff x="4263650" y="3235150"/>
            <a:chExt cx="295400" cy="296175"/>
          </a:xfrm>
        </p:grpSpPr>
        <p:sp>
          <p:nvSpPr>
            <p:cNvPr id="6559" name="Google Shape;6559;p7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75"/>
          <p:cNvGrpSpPr/>
          <p:nvPr/>
        </p:nvGrpSpPr>
        <p:grpSpPr>
          <a:xfrm>
            <a:off x="5762634" y="3189872"/>
            <a:ext cx="353802" cy="327739"/>
            <a:chOff x="4266025" y="3609275"/>
            <a:chExt cx="299325" cy="277275"/>
          </a:xfrm>
        </p:grpSpPr>
        <p:sp>
          <p:nvSpPr>
            <p:cNvPr id="6565" name="Google Shape;6565;p7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75"/>
          <p:cNvGrpSpPr/>
          <p:nvPr/>
        </p:nvGrpSpPr>
        <p:grpSpPr>
          <a:xfrm>
            <a:off x="5763092" y="3655259"/>
            <a:ext cx="352886" cy="349133"/>
            <a:chOff x="4263650" y="3963700"/>
            <a:chExt cx="298550" cy="295375"/>
          </a:xfrm>
        </p:grpSpPr>
        <p:sp>
          <p:nvSpPr>
            <p:cNvPr id="6568" name="Google Shape;6568;p7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75"/>
          <p:cNvGrpSpPr/>
          <p:nvPr/>
        </p:nvGrpSpPr>
        <p:grpSpPr>
          <a:xfrm>
            <a:off x="8041429" y="2730711"/>
            <a:ext cx="226264" cy="350079"/>
            <a:chOff x="6164975" y="3211525"/>
            <a:chExt cx="191425" cy="296175"/>
          </a:xfrm>
        </p:grpSpPr>
        <p:sp>
          <p:nvSpPr>
            <p:cNvPr id="6576" name="Google Shape;6576;p7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75"/>
          <p:cNvGrpSpPr/>
          <p:nvPr/>
        </p:nvGrpSpPr>
        <p:grpSpPr>
          <a:xfrm>
            <a:off x="5303466" y="1378987"/>
            <a:ext cx="352886" cy="350049"/>
            <a:chOff x="946175" y="3253275"/>
            <a:chExt cx="298550" cy="296150"/>
          </a:xfrm>
        </p:grpSpPr>
        <p:sp>
          <p:nvSpPr>
            <p:cNvPr id="6584" name="Google Shape;6584;p7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75"/>
          <p:cNvGrpSpPr/>
          <p:nvPr/>
        </p:nvGrpSpPr>
        <p:grpSpPr>
          <a:xfrm>
            <a:off x="5304397" y="1820951"/>
            <a:ext cx="351024" cy="347301"/>
            <a:chOff x="946175" y="3619500"/>
            <a:chExt cx="296975" cy="293825"/>
          </a:xfrm>
        </p:grpSpPr>
        <p:sp>
          <p:nvSpPr>
            <p:cNvPr id="6590" name="Google Shape;6590;p7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75"/>
          <p:cNvGrpSpPr/>
          <p:nvPr/>
        </p:nvGrpSpPr>
        <p:grpSpPr>
          <a:xfrm>
            <a:off x="5303939" y="2265585"/>
            <a:ext cx="351940" cy="350995"/>
            <a:chOff x="944600" y="3981825"/>
            <a:chExt cx="297750" cy="296950"/>
          </a:xfrm>
        </p:grpSpPr>
        <p:sp>
          <p:nvSpPr>
            <p:cNvPr id="6597" name="Google Shape;6597;p7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75"/>
          <p:cNvGrpSpPr/>
          <p:nvPr/>
        </p:nvGrpSpPr>
        <p:grpSpPr>
          <a:xfrm>
            <a:off x="7520875" y="1379445"/>
            <a:ext cx="350079" cy="349133"/>
            <a:chOff x="2768750" y="3227275"/>
            <a:chExt cx="296175" cy="295375"/>
          </a:xfrm>
        </p:grpSpPr>
        <p:sp>
          <p:nvSpPr>
            <p:cNvPr id="6602" name="Google Shape;6602;p7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75"/>
          <p:cNvGrpSpPr/>
          <p:nvPr/>
        </p:nvGrpSpPr>
        <p:grpSpPr>
          <a:xfrm>
            <a:off x="7541826" y="1820317"/>
            <a:ext cx="308177" cy="348572"/>
            <a:chOff x="2786075" y="3591800"/>
            <a:chExt cx="260725" cy="294900"/>
          </a:xfrm>
        </p:grpSpPr>
        <p:sp>
          <p:nvSpPr>
            <p:cNvPr id="6611" name="Google Shape;6611;p7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6" name="Google Shape;6616;p75"/>
          <p:cNvGrpSpPr/>
          <p:nvPr/>
        </p:nvGrpSpPr>
        <p:grpSpPr>
          <a:xfrm>
            <a:off x="7582324" y="2266044"/>
            <a:ext cx="227180" cy="350079"/>
            <a:chOff x="2819150" y="3955025"/>
            <a:chExt cx="192200" cy="296175"/>
          </a:xfrm>
        </p:grpSpPr>
        <p:sp>
          <p:nvSpPr>
            <p:cNvPr id="6617" name="Google Shape;6617;p7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75"/>
          <p:cNvGrpSpPr/>
          <p:nvPr/>
        </p:nvGrpSpPr>
        <p:grpSpPr>
          <a:xfrm>
            <a:off x="6206097" y="2731642"/>
            <a:ext cx="349133" cy="348217"/>
            <a:chOff x="4629125" y="3235150"/>
            <a:chExt cx="295375" cy="294600"/>
          </a:xfrm>
        </p:grpSpPr>
        <p:sp>
          <p:nvSpPr>
            <p:cNvPr id="6622" name="Google Shape;6622;p7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7" name="Google Shape;6627;p75"/>
          <p:cNvGrpSpPr/>
          <p:nvPr/>
        </p:nvGrpSpPr>
        <p:grpSpPr>
          <a:xfrm>
            <a:off x="6206082" y="3179175"/>
            <a:ext cx="349163" cy="349133"/>
            <a:chOff x="4628325" y="3599825"/>
            <a:chExt cx="295400" cy="295375"/>
          </a:xfrm>
        </p:grpSpPr>
        <p:sp>
          <p:nvSpPr>
            <p:cNvPr id="6628" name="Google Shape;6628;p7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75"/>
          <p:cNvGrpSpPr/>
          <p:nvPr/>
        </p:nvGrpSpPr>
        <p:grpSpPr>
          <a:xfrm>
            <a:off x="6227033" y="3654786"/>
            <a:ext cx="307261" cy="350079"/>
            <a:chOff x="4645650" y="3962900"/>
            <a:chExt cx="259950" cy="296175"/>
          </a:xfrm>
        </p:grpSpPr>
        <p:sp>
          <p:nvSpPr>
            <p:cNvPr id="6641" name="Google Shape;6641;p7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7" name="Google Shape;6647;p75"/>
          <p:cNvGrpSpPr/>
          <p:nvPr/>
        </p:nvGrpSpPr>
        <p:grpSpPr>
          <a:xfrm>
            <a:off x="7979994" y="3179648"/>
            <a:ext cx="349133" cy="348188"/>
            <a:chOff x="6143725" y="3582500"/>
            <a:chExt cx="295375" cy="294575"/>
          </a:xfrm>
        </p:grpSpPr>
        <p:sp>
          <p:nvSpPr>
            <p:cNvPr id="6648" name="Google Shape;6648;p7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75"/>
          <p:cNvGrpSpPr/>
          <p:nvPr/>
        </p:nvGrpSpPr>
        <p:grpSpPr>
          <a:xfrm>
            <a:off x="5748820" y="1378987"/>
            <a:ext cx="350995" cy="350049"/>
            <a:chOff x="1310075" y="3253275"/>
            <a:chExt cx="296950" cy="296150"/>
          </a:xfrm>
        </p:grpSpPr>
        <p:sp>
          <p:nvSpPr>
            <p:cNvPr id="6656" name="Google Shape;6656;p7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9" name="Google Shape;6659;p75"/>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0" name="Google Shape;6660;p75"/>
          <p:cNvGrpSpPr/>
          <p:nvPr/>
        </p:nvGrpSpPr>
        <p:grpSpPr>
          <a:xfrm>
            <a:off x="5748347" y="2265246"/>
            <a:ext cx="351941" cy="351675"/>
            <a:chOff x="1310075" y="3980250"/>
            <a:chExt cx="297750" cy="297525"/>
          </a:xfrm>
        </p:grpSpPr>
        <p:sp>
          <p:nvSpPr>
            <p:cNvPr id="6661" name="Google Shape;6661;p7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75"/>
          <p:cNvGrpSpPr/>
          <p:nvPr/>
        </p:nvGrpSpPr>
        <p:grpSpPr>
          <a:xfrm>
            <a:off x="8013136" y="1379445"/>
            <a:ext cx="266305" cy="349133"/>
            <a:chOff x="3167275" y="3227275"/>
            <a:chExt cx="225300" cy="295375"/>
          </a:xfrm>
        </p:grpSpPr>
        <p:sp>
          <p:nvSpPr>
            <p:cNvPr id="6666" name="Google Shape;6666;p7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1" name="Google Shape;6671;p75"/>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2" name="Google Shape;6672;p75"/>
          <p:cNvGrpSpPr/>
          <p:nvPr/>
        </p:nvGrpSpPr>
        <p:grpSpPr>
          <a:xfrm>
            <a:off x="7970318" y="2266502"/>
            <a:ext cx="351940" cy="349163"/>
            <a:chOff x="3133425" y="3955025"/>
            <a:chExt cx="297750" cy="295400"/>
          </a:xfrm>
        </p:grpSpPr>
        <p:sp>
          <p:nvSpPr>
            <p:cNvPr id="6673" name="Google Shape;6673;p7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6" name="Google Shape;6676;p75"/>
          <p:cNvGrpSpPr/>
          <p:nvPr/>
        </p:nvGrpSpPr>
        <p:grpSpPr>
          <a:xfrm>
            <a:off x="6650491" y="2730090"/>
            <a:ext cx="350079" cy="351320"/>
            <a:chOff x="4991425" y="3234750"/>
            <a:chExt cx="296175" cy="297225"/>
          </a:xfrm>
        </p:grpSpPr>
        <p:sp>
          <p:nvSpPr>
            <p:cNvPr id="6677" name="Google Shape;6677;p7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75"/>
          <p:cNvGrpSpPr/>
          <p:nvPr/>
        </p:nvGrpSpPr>
        <p:grpSpPr>
          <a:xfrm>
            <a:off x="6650491" y="3199653"/>
            <a:ext cx="350079" cy="308177"/>
            <a:chOff x="4991425" y="3617150"/>
            <a:chExt cx="296175" cy="260725"/>
          </a:xfrm>
        </p:grpSpPr>
        <p:sp>
          <p:nvSpPr>
            <p:cNvPr id="6684" name="Google Shape;6684;p7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1" name="Google Shape;6691;p75"/>
          <p:cNvGrpSpPr/>
          <p:nvPr/>
        </p:nvGrpSpPr>
        <p:grpSpPr>
          <a:xfrm>
            <a:off x="6727764" y="3655244"/>
            <a:ext cx="195532" cy="349163"/>
            <a:chOff x="5056800" y="3962900"/>
            <a:chExt cx="165425" cy="295400"/>
          </a:xfrm>
        </p:grpSpPr>
        <p:sp>
          <p:nvSpPr>
            <p:cNvPr id="6692" name="Google Shape;6692;p7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75"/>
          <p:cNvGrpSpPr/>
          <p:nvPr/>
        </p:nvGrpSpPr>
        <p:grpSpPr>
          <a:xfrm>
            <a:off x="7979062" y="3655260"/>
            <a:ext cx="350995" cy="349133"/>
            <a:chOff x="6168925" y="3936925"/>
            <a:chExt cx="296950" cy="295375"/>
          </a:xfrm>
        </p:grpSpPr>
        <p:sp>
          <p:nvSpPr>
            <p:cNvPr id="6696" name="Google Shape;6696;p7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75"/>
          <p:cNvGrpSpPr/>
          <p:nvPr/>
        </p:nvGrpSpPr>
        <p:grpSpPr>
          <a:xfrm>
            <a:off x="6192781" y="1372332"/>
            <a:ext cx="348188" cy="349133"/>
            <a:chOff x="1674750" y="3254050"/>
            <a:chExt cx="294575" cy="295375"/>
          </a:xfrm>
        </p:grpSpPr>
        <p:sp>
          <p:nvSpPr>
            <p:cNvPr id="6703" name="Google Shape;6703;p7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75"/>
          <p:cNvGrpSpPr/>
          <p:nvPr/>
        </p:nvGrpSpPr>
        <p:grpSpPr>
          <a:xfrm>
            <a:off x="6207177" y="1820035"/>
            <a:ext cx="319347" cy="349133"/>
            <a:chOff x="1687350" y="3618725"/>
            <a:chExt cx="270175" cy="295375"/>
          </a:xfrm>
        </p:grpSpPr>
        <p:sp>
          <p:nvSpPr>
            <p:cNvPr id="6707" name="Google Shape;6707;p7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75"/>
          <p:cNvGrpSpPr/>
          <p:nvPr/>
        </p:nvGrpSpPr>
        <p:grpSpPr>
          <a:xfrm>
            <a:off x="6190880" y="2266516"/>
            <a:ext cx="351940" cy="349133"/>
            <a:chOff x="1672375" y="3982600"/>
            <a:chExt cx="297750" cy="295375"/>
          </a:xfrm>
        </p:grpSpPr>
        <p:sp>
          <p:nvSpPr>
            <p:cNvPr id="6711" name="Google Shape;6711;p7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75"/>
          <p:cNvGrpSpPr/>
          <p:nvPr/>
        </p:nvGrpSpPr>
        <p:grpSpPr>
          <a:xfrm>
            <a:off x="4882872" y="2730711"/>
            <a:ext cx="350079" cy="350079"/>
            <a:chOff x="3497300" y="3227275"/>
            <a:chExt cx="296175" cy="296175"/>
          </a:xfrm>
        </p:grpSpPr>
        <p:sp>
          <p:nvSpPr>
            <p:cNvPr id="6715" name="Google Shape;6715;p7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3" name="Google Shape;6723;p75"/>
          <p:cNvGrpSpPr/>
          <p:nvPr/>
        </p:nvGrpSpPr>
        <p:grpSpPr>
          <a:xfrm>
            <a:off x="4883345" y="3180106"/>
            <a:ext cx="349133" cy="347272"/>
            <a:chOff x="3497300" y="3591950"/>
            <a:chExt cx="295375" cy="293800"/>
          </a:xfrm>
        </p:grpSpPr>
        <p:sp>
          <p:nvSpPr>
            <p:cNvPr id="6724" name="Google Shape;6724;p7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75"/>
          <p:cNvGrpSpPr/>
          <p:nvPr/>
        </p:nvGrpSpPr>
        <p:grpSpPr>
          <a:xfrm>
            <a:off x="4883345" y="3655244"/>
            <a:ext cx="349133" cy="349163"/>
            <a:chOff x="3497300" y="3955025"/>
            <a:chExt cx="295375" cy="295400"/>
          </a:xfrm>
        </p:grpSpPr>
        <p:sp>
          <p:nvSpPr>
            <p:cNvPr id="6733" name="Google Shape;6733;p7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75"/>
          <p:cNvGrpSpPr/>
          <p:nvPr/>
        </p:nvGrpSpPr>
        <p:grpSpPr>
          <a:xfrm>
            <a:off x="7107917" y="2731435"/>
            <a:ext cx="327739" cy="348631"/>
            <a:chOff x="5364750" y="3235150"/>
            <a:chExt cx="277275" cy="294950"/>
          </a:xfrm>
        </p:grpSpPr>
        <p:sp>
          <p:nvSpPr>
            <p:cNvPr id="6737" name="Google Shape;6737;p7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5" name="Google Shape;6745;p75"/>
          <p:cNvGrpSpPr/>
          <p:nvPr/>
        </p:nvGrpSpPr>
        <p:grpSpPr>
          <a:xfrm>
            <a:off x="7096274" y="3177771"/>
            <a:ext cx="351024" cy="351941"/>
            <a:chOff x="5355300" y="3598250"/>
            <a:chExt cx="296975" cy="297750"/>
          </a:xfrm>
        </p:grpSpPr>
        <p:sp>
          <p:nvSpPr>
            <p:cNvPr id="6746" name="Google Shape;6746;p7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75"/>
          <p:cNvGrpSpPr/>
          <p:nvPr/>
        </p:nvGrpSpPr>
        <p:grpSpPr>
          <a:xfrm>
            <a:off x="7100470" y="3716693"/>
            <a:ext cx="342632" cy="226264"/>
            <a:chOff x="5358450" y="4015675"/>
            <a:chExt cx="289875" cy="191425"/>
          </a:xfrm>
        </p:grpSpPr>
        <p:sp>
          <p:nvSpPr>
            <p:cNvPr id="6755" name="Google Shape;6755;p7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75"/>
          <p:cNvGrpSpPr/>
          <p:nvPr/>
        </p:nvGrpSpPr>
        <p:grpSpPr>
          <a:xfrm>
            <a:off x="6226953" y="4099224"/>
            <a:ext cx="351024" cy="325464"/>
            <a:chOff x="6543825" y="3202075"/>
            <a:chExt cx="296975" cy="275350"/>
          </a:xfrm>
        </p:grpSpPr>
        <p:sp>
          <p:nvSpPr>
            <p:cNvPr id="6760" name="Google Shape;6760;p7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75"/>
          <p:cNvGrpSpPr/>
          <p:nvPr/>
        </p:nvGrpSpPr>
        <p:grpSpPr>
          <a:xfrm>
            <a:off x="6633934" y="1378972"/>
            <a:ext cx="350079" cy="350079"/>
            <a:chOff x="2037825" y="3254050"/>
            <a:chExt cx="296175" cy="296175"/>
          </a:xfrm>
        </p:grpSpPr>
        <p:sp>
          <p:nvSpPr>
            <p:cNvPr id="6768" name="Google Shape;6768;p7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75"/>
          <p:cNvGrpSpPr/>
          <p:nvPr/>
        </p:nvGrpSpPr>
        <p:grpSpPr>
          <a:xfrm>
            <a:off x="6632072" y="1820139"/>
            <a:ext cx="353802" cy="348926"/>
            <a:chOff x="2034675" y="3617925"/>
            <a:chExt cx="299325" cy="295200"/>
          </a:xfrm>
        </p:grpSpPr>
        <p:sp>
          <p:nvSpPr>
            <p:cNvPr id="6775" name="Google Shape;6775;p7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75"/>
          <p:cNvGrpSpPr/>
          <p:nvPr/>
        </p:nvGrpSpPr>
        <p:grpSpPr>
          <a:xfrm>
            <a:off x="6633934" y="2266516"/>
            <a:ext cx="350079" cy="349133"/>
            <a:chOff x="2037825" y="3981825"/>
            <a:chExt cx="296175" cy="295375"/>
          </a:xfrm>
        </p:grpSpPr>
        <p:sp>
          <p:nvSpPr>
            <p:cNvPr id="6781" name="Google Shape;6781;p7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75"/>
          <p:cNvGrpSpPr/>
          <p:nvPr/>
        </p:nvGrpSpPr>
        <p:grpSpPr>
          <a:xfrm>
            <a:off x="5318952" y="2762832"/>
            <a:ext cx="350079" cy="285837"/>
            <a:chOff x="3860400" y="3254050"/>
            <a:chExt cx="296175" cy="241825"/>
          </a:xfrm>
        </p:grpSpPr>
        <p:sp>
          <p:nvSpPr>
            <p:cNvPr id="6785" name="Google Shape;6785;p7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75"/>
          <p:cNvGrpSpPr/>
          <p:nvPr/>
        </p:nvGrpSpPr>
        <p:grpSpPr>
          <a:xfrm>
            <a:off x="5318479" y="3178702"/>
            <a:ext cx="351024" cy="350079"/>
            <a:chOff x="3859600" y="3591950"/>
            <a:chExt cx="296975" cy="296175"/>
          </a:xfrm>
        </p:grpSpPr>
        <p:sp>
          <p:nvSpPr>
            <p:cNvPr id="6793" name="Google Shape;6793;p7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75"/>
          <p:cNvGrpSpPr/>
          <p:nvPr/>
        </p:nvGrpSpPr>
        <p:grpSpPr>
          <a:xfrm>
            <a:off x="5318952" y="3654786"/>
            <a:ext cx="350079" cy="350079"/>
            <a:chOff x="3860400" y="3955025"/>
            <a:chExt cx="296175" cy="296175"/>
          </a:xfrm>
        </p:grpSpPr>
        <p:sp>
          <p:nvSpPr>
            <p:cNvPr id="6797" name="Google Shape;6797;p7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75"/>
          <p:cNvGrpSpPr/>
          <p:nvPr/>
        </p:nvGrpSpPr>
        <p:grpSpPr>
          <a:xfrm>
            <a:off x="7534167" y="2731184"/>
            <a:ext cx="355664" cy="349133"/>
            <a:chOff x="5716825" y="3235950"/>
            <a:chExt cx="300900" cy="295375"/>
          </a:xfrm>
        </p:grpSpPr>
        <p:sp>
          <p:nvSpPr>
            <p:cNvPr id="6803" name="Google Shape;6803;p7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75"/>
          <p:cNvGrpSpPr/>
          <p:nvPr/>
        </p:nvGrpSpPr>
        <p:grpSpPr>
          <a:xfrm>
            <a:off x="7547199" y="3189872"/>
            <a:ext cx="329601" cy="327739"/>
            <a:chOff x="5727850" y="3609275"/>
            <a:chExt cx="278850" cy="277275"/>
          </a:xfrm>
        </p:grpSpPr>
        <p:sp>
          <p:nvSpPr>
            <p:cNvPr id="6808" name="Google Shape;6808;p7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75"/>
          <p:cNvGrpSpPr/>
          <p:nvPr/>
        </p:nvGrpSpPr>
        <p:grpSpPr>
          <a:xfrm>
            <a:off x="7558383" y="3655259"/>
            <a:ext cx="307231" cy="349133"/>
            <a:chOff x="5736525" y="3963700"/>
            <a:chExt cx="259925" cy="295375"/>
          </a:xfrm>
        </p:grpSpPr>
        <p:sp>
          <p:nvSpPr>
            <p:cNvPr id="6814" name="Google Shape;6814;p7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75"/>
          <p:cNvGrpSpPr/>
          <p:nvPr/>
        </p:nvGrpSpPr>
        <p:grpSpPr>
          <a:xfrm>
            <a:off x="6649963" y="4104585"/>
            <a:ext cx="351024" cy="350079"/>
            <a:chOff x="6553275" y="3604550"/>
            <a:chExt cx="296975" cy="296175"/>
          </a:xfrm>
        </p:grpSpPr>
        <p:sp>
          <p:nvSpPr>
            <p:cNvPr id="6822" name="Google Shape;6822;p7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8" name="Google Shape;6828;p75"/>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6829" name="Google Shape;6829;p75"/>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33" name="Shape 6833"/>
        <p:cNvGrpSpPr/>
        <p:nvPr/>
      </p:nvGrpSpPr>
      <p:grpSpPr>
        <a:xfrm>
          <a:off x="0" y="0"/>
          <a:ext cx="0" cy="0"/>
          <a:chOff x="0" y="0"/>
          <a:chExt cx="0" cy="0"/>
        </a:xfrm>
      </p:grpSpPr>
      <p:grpSp>
        <p:nvGrpSpPr>
          <p:cNvPr id="6834" name="Google Shape;6834;p76"/>
          <p:cNvGrpSpPr/>
          <p:nvPr/>
        </p:nvGrpSpPr>
        <p:grpSpPr>
          <a:xfrm>
            <a:off x="877057" y="1380546"/>
            <a:ext cx="294401" cy="353645"/>
            <a:chOff x="-35814600" y="3202075"/>
            <a:chExt cx="242625" cy="291450"/>
          </a:xfrm>
        </p:grpSpPr>
        <p:sp>
          <p:nvSpPr>
            <p:cNvPr id="6835" name="Google Shape;6835;p76"/>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6"/>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6"/>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6"/>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6"/>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6"/>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6"/>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76"/>
          <p:cNvGrpSpPr/>
          <p:nvPr/>
        </p:nvGrpSpPr>
        <p:grpSpPr>
          <a:xfrm>
            <a:off x="847435" y="1821466"/>
            <a:ext cx="353645" cy="353888"/>
            <a:chOff x="-35839800" y="3561025"/>
            <a:chExt cx="291450" cy="291650"/>
          </a:xfrm>
        </p:grpSpPr>
        <p:sp>
          <p:nvSpPr>
            <p:cNvPr id="6843" name="Google Shape;6843;p76"/>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6"/>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6"/>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6"/>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6"/>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6"/>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6"/>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0" name="Google Shape;6850;p76"/>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1" name="Google Shape;6851;p76"/>
          <p:cNvGrpSpPr/>
          <p:nvPr/>
        </p:nvGrpSpPr>
        <p:grpSpPr>
          <a:xfrm>
            <a:off x="3084980" y="1380546"/>
            <a:ext cx="353645" cy="353645"/>
            <a:chOff x="-34003850" y="3227275"/>
            <a:chExt cx="291450" cy="291450"/>
          </a:xfrm>
        </p:grpSpPr>
        <p:sp>
          <p:nvSpPr>
            <p:cNvPr id="6852" name="Google Shape;6852;p76"/>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6"/>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6"/>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6"/>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6"/>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76"/>
          <p:cNvGrpSpPr/>
          <p:nvPr/>
        </p:nvGrpSpPr>
        <p:grpSpPr>
          <a:xfrm>
            <a:off x="3084510" y="1821238"/>
            <a:ext cx="354586" cy="354343"/>
            <a:chOff x="-34004625" y="3585850"/>
            <a:chExt cx="292225" cy="292025"/>
          </a:xfrm>
        </p:grpSpPr>
        <p:sp>
          <p:nvSpPr>
            <p:cNvPr id="6858" name="Google Shape;6858;p76"/>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6"/>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6"/>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6"/>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6"/>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76"/>
          <p:cNvGrpSpPr/>
          <p:nvPr/>
        </p:nvGrpSpPr>
        <p:grpSpPr>
          <a:xfrm>
            <a:off x="3084025" y="2256439"/>
            <a:ext cx="355557" cy="354616"/>
            <a:chOff x="-34005425" y="3945575"/>
            <a:chExt cx="293025" cy="292250"/>
          </a:xfrm>
        </p:grpSpPr>
        <p:sp>
          <p:nvSpPr>
            <p:cNvPr id="6864" name="Google Shape;6864;p76"/>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6"/>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6"/>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76"/>
          <p:cNvGrpSpPr/>
          <p:nvPr/>
        </p:nvGrpSpPr>
        <p:grpSpPr>
          <a:xfrm>
            <a:off x="1731124" y="2729615"/>
            <a:ext cx="358408" cy="355557"/>
            <a:chOff x="-32174975" y="3192625"/>
            <a:chExt cx="295375" cy="293025"/>
          </a:xfrm>
        </p:grpSpPr>
        <p:sp>
          <p:nvSpPr>
            <p:cNvPr id="6868" name="Google Shape;6868;p76"/>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6"/>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6"/>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6"/>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2" name="Google Shape;6872;p76"/>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6"/>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4" name="Google Shape;6874;p76"/>
          <p:cNvGrpSpPr/>
          <p:nvPr/>
        </p:nvGrpSpPr>
        <p:grpSpPr>
          <a:xfrm>
            <a:off x="3970274" y="2730570"/>
            <a:ext cx="354586" cy="353645"/>
            <a:chOff x="-30345325" y="3184750"/>
            <a:chExt cx="292225" cy="291450"/>
          </a:xfrm>
        </p:grpSpPr>
        <p:sp>
          <p:nvSpPr>
            <p:cNvPr id="6875" name="Google Shape;6875;p76"/>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6"/>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6"/>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6"/>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6"/>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76"/>
          <p:cNvGrpSpPr/>
          <p:nvPr/>
        </p:nvGrpSpPr>
        <p:grpSpPr>
          <a:xfrm>
            <a:off x="1295026" y="1380546"/>
            <a:ext cx="353645" cy="353645"/>
            <a:chOff x="-35481425" y="3202075"/>
            <a:chExt cx="291450" cy="291450"/>
          </a:xfrm>
        </p:grpSpPr>
        <p:sp>
          <p:nvSpPr>
            <p:cNvPr id="6881" name="Google Shape;6881;p76"/>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6"/>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6"/>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6"/>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6"/>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6"/>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6"/>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76"/>
          <p:cNvGrpSpPr/>
          <p:nvPr/>
        </p:nvGrpSpPr>
        <p:grpSpPr>
          <a:xfrm>
            <a:off x="1294556" y="1822072"/>
            <a:ext cx="354586" cy="352675"/>
            <a:chOff x="-35482200" y="3561225"/>
            <a:chExt cx="292225" cy="290650"/>
          </a:xfrm>
        </p:grpSpPr>
        <p:sp>
          <p:nvSpPr>
            <p:cNvPr id="6889" name="Google Shape;6889;p76"/>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6"/>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6"/>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76"/>
          <p:cNvGrpSpPr/>
          <p:nvPr/>
        </p:nvGrpSpPr>
        <p:grpSpPr>
          <a:xfrm>
            <a:off x="1295026" y="2256940"/>
            <a:ext cx="353645" cy="353615"/>
            <a:chOff x="-35481425" y="3919600"/>
            <a:chExt cx="291450" cy="291425"/>
          </a:xfrm>
        </p:grpSpPr>
        <p:sp>
          <p:nvSpPr>
            <p:cNvPr id="6893" name="Google Shape;6893;p76"/>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6"/>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6"/>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6"/>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6"/>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6"/>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6"/>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6"/>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76"/>
          <p:cNvGrpSpPr/>
          <p:nvPr/>
        </p:nvGrpSpPr>
        <p:grpSpPr>
          <a:xfrm>
            <a:off x="3530661" y="1381031"/>
            <a:ext cx="357468" cy="352675"/>
            <a:chOff x="-33645475" y="3228075"/>
            <a:chExt cx="294600" cy="290650"/>
          </a:xfrm>
        </p:grpSpPr>
        <p:sp>
          <p:nvSpPr>
            <p:cNvPr id="6902" name="Google Shape;6902;p76"/>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6"/>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6"/>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6"/>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6"/>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6"/>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6"/>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76"/>
          <p:cNvGrpSpPr/>
          <p:nvPr/>
        </p:nvGrpSpPr>
        <p:grpSpPr>
          <a:xfrm>
            <a:off x="3531631" y="1821116"/>
            <a:ext cx="355526" cy="354586"/>
            <a:chOff x="-33646250" y="3586425"/>
            <a:chExt cx="293000" cy="292225"/>
          </a:xfrm>
        </p:grpSpPr>
        <p:sp>
          <p:nvSpPr>
            <p:cNvPr id="6910" name="Google Shape;6910;p76"/>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6"/>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76"/>
          <p:cNvGrpSpPr/>
          <p:nvPr/>
        </p:nvGrpSpPr>
        <p:grpSpPr>
          <a:xfrm>
            <a:off x="3532101" y="2255969"/>
            <a:ext cx="354586" cy="355557"/>
            <a:chOff x="-33645475" y="3944800"/>
            <a:chExt cx="292225" cy="293025"/>
          </a:xfrm>
        </p:grpSpPr>
        <p:sp>
          <p:nvSpPr>
            <p:cNvPr id="6913" name="Google Shape;6913;p76"/>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6"/>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6"/>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6"/>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6"/>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6"/>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6"/>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6"/>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6"/>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6"/>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76"/>
          <p:cNvGrpSpPr/>
          <p:nvPr/>
        </p:nvGrpSpPr>
        <p:grpSpPr>
          <a:xfrm>
            <a:off x="2185320" y="2729706"/>
            <a:ext cx="352675" cy="355375"/>
            <a:chOff x="-31809525" y="3192625"/>
            <a:chExt cx="290650" cy="292875"/>
          </a:xfrm>
        </p:grpSpPr>
        <p:sp>
          <p:nvSpPr>
            <p:cNvPr id="6924" name="Google Shape;6924;p76"/>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6"/>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6"/>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6"/>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76"/>
          <p:cNvGrpSpPr/>
          <p:nvPr/>
        </p:nvGrpSpPr>
        <p:grpSpPr>
          <a:xfrm>
            <a:off x="2184835" y="3200258"/>
            <a:ext cx="353645" cy="355557"/>
            <a:chOff x="-31811100" y="3550975"/>
            <a:chExt cx="291450" cy="293025"/>
          </a:xfrm>
        </p:grpSpPr>
        <p:sp>
          <p:nvSpPr>
            <p:cNvPr id="6929" name="Google Shape;6929;p76"/>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6"/>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6"/>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6"/>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6"/>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6"/>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6"/>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76"/>
          <p:cNvGrpSpPr/>
          <p:nvPr/>
        </p:nvGrpSpPr>
        <p:grpSpPr>
          <a:xfrm>
            <a:off x="2178631" y="3664562"/>
            <a:ext cx="366052" cy="356831"/>
            <a:chOff x="-31817400" y="3910025"/>
            <a:chExt cx="301675" cy="294075"/>
          </a:xfrm>
        </p:grpSpPr>
        <p:sp>
          <p:nvSpPr>
            <p:cNvPr id="6937" name="Google Shape;6937;p76"/>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6"/>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6"/>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76"/>
          <p:cNvGrpSpPr/>
          <p:nvPr/>
        </p:nvGrpSpPr>
        <p:grpSpPr>
          <a:xfrm>
            <a:off x="3970259" y="3200743"/>
            <a:ext cx="354616" cy="354586"/>
            <a:chOff x="-30354000" y="3569100"/>
            <a:chExt cx="292250" cy="292225"/>
          </a:xfrm>
        </p:grpSpPr>
        <p:sp>
          <p:nvSpPr>
            <p:cNvPr id="6941" name="Google Shape;6941;p76"/>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6"/>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6"/>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6"/>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6"/>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6"/>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76"/>
          <p:cNvGrpSpPr/>
          <p:nvPr/>
        </p:nvGrpSpPr>
        <p:grpSpPr>
          <a:xfrm>
            <a:off x="1748837" y="1380546"/>
            <a:ext cx="342148" cy="353645"/>
            <a:chOff x="-35118325" y="3202075"/>
            <a:chExt cx="281975" cy="291450"/>
          </a:xfrm>
        </p:grpSpPr>
        <p:sp>
          <p:nvSpPr>
            <p:cNvPr id="6948" name="Google Shape;6948;p76"/>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6"/>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6"/>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6"/>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76"/>
          <p:cNvGrpSpPr/>
          <p:nvPr/>
        </p:nvGrpSpPr>
        <p:grpSpPr>
          <a:xfrm>
            <a:off x="1742618" y="1821799"/>
            <a:ext cx="354586" cy="353221"/>
            <a:chOff x="-35123050" y="3561225"/>
            <a:chExt cx="292225" cy="291100"/>
          </a:xfrm>
        </p:grpSpPr>
        <p:sp>
          <p:nvSpPr>
            <p:cNvPr id="6953" name="Google Shape;6953;p76"/>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6"/>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76"/>
          <p:cNvGrpSpPr/>
          <p:nvPr/>
        </p:nvGrpSpPr>
        <p:grpSpPr>
          <a:xfrm>
            <a:off x="1784677" y="2256940"/>
            <a:ext cx="270467" cy="353615"/>
            <a:chOff x="-35089175" y="3919600"/>
            <a:chExt cx="222900" cy="291425"/>
          </a:xfrm>
        </p:grpSpPr>
        <p:sp>
          <p:nvSpPr>
            <p:cNvPr id="6956" name="Google Shape;6956;p76"/>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6"/>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76"/>
          <p:cNvGrpSpPr/>
          <p:nvPr/>
        </p:nvGrpSpPr>
        <p:grpSpPr>
          <a:xfrm>
            <a:off x="3981673" y="1380303"/>
            <a:ext cx="336445" cy="354131"/>
            <a:chOff x="-33277650" y="3226875"/>
            <a:chExt cx="277275" cy="291850"/>
          </a:xfrm>
        </p:grpSpPr>
        <p:sp>
          <p:nvSpPr>
            <p:cNvPr id="6959" name="Google Shape;6959;p76"/>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6"/>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6"/>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6"/>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6"/>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6"/>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6"/>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76"/>
          <p:cNvGrpSpPr/>
          <p:nvPr/>
        </p:nvGrpSpPr>
        <p:grpSpPr>
          <a:xfrm>
            <a:off x="3973073" y="1821587"/>
            <a:ext cx="353645" cy="353645"/>
            <a:chOff x="-33286325" y="3586425"/>
            <a:chExt cx="291450" cy="291450"/>
          </a:xfrm>
        </p:grpSpPr>
        <p:sp>
          <p:nvSpPr>
            <p:cNvPr id="6967" name="Google Shape;6967;p76"/>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6"/>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6"/>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6"/>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6"/>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76"/>
          <p:cNvGrpSpPr/>
          <p:nvPr/>
        </p:nvGrpSpPr>
        <p:grpSpPr>
          <a:xfrm>
            <a:off x="3973073" y="2255969"/>
            <a:ext cx="353645" cy="355557"/>
            <a:chOff x="-33286325" y="3944800"/>
            <a:chExt cx="291450" cy="293025"/>
          </a:xfrm>
        </p:grpSpPr>
        <p:sp>
          <p:nvSpPr>
            <p:cNvPr id="6973" name="Google Shape;6973;p76"/>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6"/>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6"/>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6"/>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76"/>
          <p:cNvGrpSpPr/>
          <p:nvPr/>
        </p:nvGrpSpPr>
        <p:grpSpPr>
          <a:xfrm>
            <a:off x="2631470" y="2729129"/>
            <a:ext cx="353645" cy="356527"/>
            <a:chOff x="-31452725" y="3191825"/>
            <a:chExt cx="291450" cy="293825"/>
          </a:xfrm>
        </p:grpSpPr>
        <p:sp>
          <p:nvSpPr>
            <p:cNvPr id="6978" name="Google Shape;6978;p76"/>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6"/>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6"/>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6"/>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76"/>
          <p:cNvGrpSpPr/>
          <p:nvPr/>
        </p:nvGrpSpPr>
        <p:grpSpPr>
          <a:xfrm>
            <a:off x="2631000" y="3200744"/>
            <a:ext cx="354586" cy="354586"/>
            <a:chOff x="-31452725" y="3551775"/>
            <a:chExt cx="292225" cy="292225"/>
          </a:xfrm>
        </p:grpSpPr>
        <p:sp>
          <p:nvSpPr>
            <p:cNvPr id="6983" name="Google Shape;6983;p76"/>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6"/>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6"/>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6"/>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76"/>
          <p:cNvGrpSpPr/>
          <p:nvPr/>
        </p:nvGrpSpPr>
        <p:grpSpPr>
          <a:xfrm>
            <a:off x="2629559" y="3664729"/>
            <a:ext cx="357468" cy="356497"/>
            <a:chOff x="-31455100" y="3909350"/>
            <a:chExt cx="294600" cy="293800"/>
          </a:xfrm>
        </p:grpSpPr>
        <p:sp>
          <p:nvSpPr>
            <p:cNvPr id="6988" name="Google Shape;6988;p76"/>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6"/>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0" name="Google Shape;6990;p76"/>
          <p:cNvGrpSpPr/>
          <p:nvPr/>
        </p:nvGrpSpPr>
        <p:grpSpPr>
          <a:xfrm>
            <a:off x="3970744" y="3665684"/>
            <a:ext cx="353645" cy="354586"/>
            <a:chOff x="-30345325" y="3918800"/>
            <a:chExt cx="291450" cy="292225"/>
          </a:xfrm>
        </p:grpSpPr>
        <p:sp>
          <p:nvSpPr>
            <p:cNvPr id="6991" name="Google Shape;6991;p76"/>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6"/>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6"/>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6"/>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6"/>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76"/>
          <p:cNvGrpSpPr/>
          <p:nvPr/>
        </p:nvGrpSpPr>
        <p:grpSpPr>
          <a:xfrm>
            <a:off x="2190209" y="1821587"/>
            <a:ext cx="353645" cy="353645"/>
            <a:chOff x="-34763900" y="3561225"/>
            <a:chExt cx="291450" cy="291450"/>
          </a:xfrm>
        </p:grpSpPr>
        <p:sp>
          <p:nvSpPr>
            <p:cNvPr id="6997" name="Google Shape;6997;p76"/>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6"/>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6"/>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0" name="Google Shape;7000;p76"/>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1" name="Google Shape;7001;p76"/>
          <p:cNvGrpSpPr/>
          <p:nvPr/>
        </p:nvGrpSpPr>
        <p:grpSpPr>
          <a:xfrm>
            <a:off x="845106" y="2730099"/>
            <a:ext cx="354586" cy="354586"/>
            <a:chOff x="-32927950" y="3227275"/>
            <a:chExt cx="292225" cy="292225"/>
          </a:xfrm>
        </p:grpSpPr>
        <p:sp>
          <p:nvSpPr>
            <p:cNvPr id="7002" name="Google Shape;7002;p76"/>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6"/>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6"/>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6"/>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6"/>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76"/>
          <p:cNvGrpSpPr/>
          <p:nvPr/>
        </p:nvGrpSpPr>
        <p:grpSpPr>
          <a:xfrm>
            <a:off x="844621" y="3201213"/>
            <a:ext cx="355557" cy="353645"/>
            <a:chOff x="-32927950" y="3586425"/>
            <a:chExt cx="293025" cy="291450"/>
          </a:xfrm>
        </p:grpSpPr>
        <p:sp>
          <p:nvSpPr>
            <p:cNvPr id="7008" name="Google Shape;7008;p76"/>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6"/>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6"/>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6"/>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6"/>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76"/>
          <p:cNvGrpSpPr/>
          <p:nvPr/>
        </p:nvGrpSpPr>
        <p:grpSpPr>
          <a:xfrm>
            <a:off x="845106" y="3665198"/>
            <a:ext cx="354586" cy="355557"/>
            <a:chOff x="-32927950" y="3944800"/>
            <a:chExt cx="292225" cy="293025"/>
          </a:xfrm>
        </p:grpSpPr>
        <p:sp>
          <p:nvSpPr>
            <p:cNvPr id="7014" name="Google Shape;7014;p76"/>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6"/>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6"/>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6"/>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6"/>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6"/>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6"/>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6"/>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6"/>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76"/>
          <p:cNvGrpSpPr/>
          <p:nvPr/>
        </p:nvGrpSpPr>
        <p:grpSpPr>
          <a:xfrm>
            <a:off x="3073898" y="2730449"/>
            <a:ext cx="354586" cy="353888"/>
            <a:chOff x="-31094350" y="3194000"/>
            <a:chExt cx="292225" cy="291650"/>
          </a:xfrm>
        </p:grpSpPr>
        <p:sp>
          <p:nvSpPr>
            <p:cNvPr id="7024" name="Google Shape;7024;p76"/>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6"/>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6"/>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6"/>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6"/>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6"/>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6"/>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6"/>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76"/>
          <p:cNvGrpSpPr/>
          <p:nvPr/>
        </p:nvGrpSpPr>
        <p:grpSpPr>
          <a:xfrm>
            <a:off x="3074368" y="3200941"/>
            <a:ext cx="353645" cy="354191"/>
            <a:chOff x="-31093575" y="3552550"/>
            <a:chExt cx="291450" cy="291900"/>
          </a:xfrm>
        </p:grpSpPr>
        <p:sp>
          <p:nvSpPr>
            <p:cNvPr id="7033" name="Google Shape;7033;p76"/>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6"/>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6"/>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6"/>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7" name="Google Shape;7037;p76"/>
          <p:cNvGrpSpPr/>
          <p:nvPr/>
        </p:nvGrpSpPr>
        <p:grpSpPr>
          <a:xfrm>
            <a:off x="2200736" y="1380546"/>
            <a:ext cx="332593" cy="353645"/>
            <a:chOff x="-34755225" y="3202075"/>
            <a:chExt cx="274100" cy="291450"/>
          </a:xfrm>
        </p:grpSpPr>
        <p:sp>
          <p:nvSpPr>
            <p:cNvPr id="7038" name="Google Shape;7038;p76"/>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6"/>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6"/>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6"/>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6"/>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6"/>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6"/>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76"/>
          <p:cNvGrpSpPr/>
          <p:nvPr/>
        </p:nvGrpSpPr>
        <p:grpSpPr>
          <a:xfrm>
            <a:off x="3074368" y="3666169"/>
            <a:ext cx="353645" cy="353615"/>
            <a:chOff x="-31093575" y="3911725"/>
            <a:chExt cx="291450" cy="291425"/>
          </a:xfrm>
        </p:grpSpPr>
        <p:sp>
          <p:nvSpPr>
            <p:cNvPr id="7046" name="Google Shape;7046;p76"/>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6"/>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76"/>
          <p:cNvGrpSpPr/>
          <p:nvPr/>
        </p:nvGrpSpPr>
        <p:grpSpPr>
          <a:xfrm>
            <a:off x="2183798" y="4123136"/>
            <a:ext cx="356497" cy="354586"/>
            <a:chOff x="-29946000" y="3183175"/>
            <a:chExt cx="293800" cy="292225"/>
          </a:xfrm>
        </p:grpSpPr>
        <p:sp>
          <p:nvSpPr>
            <p:cNvPr id="7049" name="Google Shape;7049;p76"/>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6"/>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6"/>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6"/>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6"/>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6"/>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76"/>
          <p:cNvGrpSpPr/>
          <p:nvPr/>
        </p:nvGrpSpPr>
        <p:grpSpPr>
          <a:xfrm>
            <a:off x="2628330" y="1380289"/>
            <a:ext cx="358408" cy="354161"/>
            <a:chOff x="-34408675" y="3202075"/>
            <a:chExt cx="295375" cy="291875"/>
          </a:xfrm>
        </p:grpSpPr>
        <p:sp>
          <p:nvSpPr>
            <p:cNvPr id="7056" name="Google Shape;7056;p76"/>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6"/>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6"/>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6"/>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76"/>
          <p:cNvGrpSpPr/>
          <p:nvPr/>
        </p:nvGrpSpPr>
        <p:grpSpPr>
          <a:xfrm>
            <a:off x="2630241" y="1820283"/>
            <a:ext cx="354586" cy="356254"/>
            <a:chOff x="-34405525" y="3558075"/>
            <a:chExt cx="292225" cy="293600"/>
          </a:xfrm>
        </p:grpSpPr>
        <p:sp>
          <p:nvSpPr>
            <p:cNvPr id="7061" name="Google Shape;7061;p76"/>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6"/>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6"/>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76"/>
          <p:cNvGrpSpPr/>
          <p:nvPr/>
        </p:nvGrpSpPr>
        <p:grpSpPr>
          <a:xfrm>
            <a:off x="2629755" y="2256940"/>
            <a:ext cx="355557" cy="353615"/>
            <a:chOff x="-34406325" y="3919600"/>
            <a:chExt cx="293025" cy="291425"/>
          </a:xfrm>
        </p:grpSpPr>
        <p:sp>
          <p:nvSpPr>
            <p:cNvPr id="7065" name="Google Shape;7065;p76"/>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6"/>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6"/>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6"/>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6"/>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6"/>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6"/>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76"/>
          <p:cNvGrpSpPr/>
          <p:nvPr/>
        </p:nvGrpSpPr>
        <p:grpSpPr>
          <a:xfrm>
            <a:off x="1293653" y="2736303"/>
            <a:ext cx="353645" cy="342179"/>
            <a:chOff x="-32568800" y="3232000"/>
            <a:chExt cx="291450" cy="282000"/>
          </a:xfrm>
        </p:grpSpPr>
        <p:sp>
          <p:nvSpPr>
            <p:cNvPr id="7073" name="Google Shape;7073;p76"/>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6"/>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76"/>
          <p:cNvGrpSpPr/>
          <p:nvPr/>
        </p:nvGrpSpPr>
        <p:grpSpPr>
          <a:xfrm>
            <a:off x="1293183" y="3201213"/>
            <a:ext cx="354586" cy="353645"/>
            <a:chOff x="-32569575" y="3586425"/>
            <a:chExt cx="292225" cy="291450"/>
          </a:xfrm>
        </p:grpSpPr>
        <p:sp>
          <p:nvSpPr>
            <p:cNvPr id="7076" name="Google Shape;7076;p76"/>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6"/>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8" name="Google Shape;7078;p76"/>
          <p:cNvGrpSpPr/>
          <p:nvPr/>
        </p:nvGrpSpPr>
        <p:grpSpPr>
          <a:xfrm>
            <a:off x="1284098" y="3665805"/>
            <a:ext cx="372756" cy="354343"/>
            <a:chOff x="-32576675" y="3944600"/>
            <a:chExt cx="307200" cy="292025"/>
          </a:xfrm>
        </p:grpSpPr>
        <p:sp>
          <p:nvSpPr>
            <p:cNvPr id="7079" name="Google Shape;7079;p76"/>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6"/>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76"/>
          <p:cNvGrpSpPr/>
          <p:nvPr/>
        </p:nvGrpSpPr>
        <p:grpSpPr>
          <a:xfrm>
            <a:off x="3529065" y="2730100"/>
            <a:ext cx="354586" cy="354586"/>
            <a:chOff x="-30735200" y="3192625"/>
            <a:chExt cx="292225" cy="292225"/>
          </a:xfrm>
        </p:grpSpPr>
        <p:sp>
          <p:nvSpPr>
            <p:cNvPr id="7082" name="Google Shape;7082;p76"/>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6"/>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6"/>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6"/>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6"/>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6"/>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6"/>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76"/>
          <p:cNvGrpSpPr/>
          <p:nvPr/>
        </p:nvGrpSpPr>
        <p:grpSpPr>
          <a:xfrm>
            <a:off x="3529065" y="3201532"/>
            <a:ext cx="354586" cy="353008"/>
            <a:chOff x="-30735200" y="3552550"/>
            <a:chExt cx="292225" cy="290925"/>
          </a:xfrm>
        </p:grpSpPr>
        <p:sp>
          <p:nvSpPr>
            <p:cNvPr id="7090" name="Google Shape;7090;p76"/>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6"/>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76"/>
          <p:cNvGrpSpPr/>
          <p:nvPr/>
        </p:nvGrpSpPr>
        <p:grpSpPr>
          <a:xfrm>
            <a:off x="3529065" y="3666154"/>
            <a:ext cx="354586" cy="353645"/>
            <a:chOff x="-30735200" y="3910925"/>
            <a:chExt cx="292225" cy="291450"/>
          </a:xfrm>
        </p:grpSpPr>
        <p:sp>
          <p:nvSpPr>
            <p:cNvPr id="7093" name="Google Shape;7093;p76"/>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6"/>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5" name="Google Shape;7095;p76"/>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6" name="Google Shape;7096;p76"/>
          <p:cNvGrpSpPr/>
          <p:nvPr/>
        </p:nvGrpSpPr>
        <p:grpSpPr>
          <a:xfrm>
            <a:off x="4882910" y="1379021"/>
            <a:ext cx="358971" cy="359224"/>
            <a:chOff x="-57956275" y="3197925"/>
            <a:chExt cx="319000" cy="319225"/>
          </a:xfrm>
        </p:grpSpPr>
        <p:sp>
          <p:nvSpPr>
            <p:cNvPr id="7097" name="Google Shape;7097;p76"/>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6"/>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6"/>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6"/>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6"/>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6"/>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6"/>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4" name="Google Shape;7104;p76"/>
          <p:cNvGrpSpPr/>
          <p:nvPr/>
        </p:nvGrpSpPr>
        <p:grpSpPr>
          <a:xfrm>
            <a:off x="4905064" y="1835446"/>
            <a:ext cx="314662" cy="358971"/>
            <a:chOff x="-57940525" y="3590375"/>
            <a:chExt cx="279625" cy="319000"/>
          </a:xfrm>
        </p:grpSpPr>
        <p:sp>
          <p:nvSpPr>
            <p:cNvPr id="7105" name="Google Shape;7105;p76"/>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6"/>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6"/>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6"/>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6"/>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76"/>
          <p:cNvGrpSpPr/>
          <p:nvPr/>
        </p:nvGrpSpPr>
        <p:grpSpPr>
          <a:xfrm>
            <a:off x="4875945" y="2276817"/>
            <a:ext cx="358099" cy="358999"/>
            <a:chOff x="-57959425" y="3982600"/>
            <a:chExt cx="318225" cy="319025"/>
          </a:xfrm>
        </p:grpSpPr>
        <p:sp>
          <p:nvSpPr>
            <p:cNvPr id="7111" name="Google Shape;7111;p76"/>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6"/>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6"/>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6"/>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76"/>
          <p:cNvGrpSpPr/>
          <p:nvPr/>
        </p:nvGrpSpPr>
        <p:grpSpPr>
          <a:xfrm>
            <a:off x="7076112" y="1380146"/>
            <a:ext cx="357226" cy="357226"/>
            <a:chOff x="-55987225" y="3198925"/>
            <a:chExt cx="317450" cy="317450"/>
          </a:xfrm>
        </p:grpSpPr>
        <p:sp>
          <p:nvSpPr>
            <p:cNvPr id="7116" name="Google Shape;7116;p76"/>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6"/>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6"/>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6"/>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76"/>
          <p:cNvGrpSpPr/>
          <p:nvPr/>
        </p:nvGrpSpPr>
        <p:grpSpPr>
          <a:xfrm>
            <a:off x="7076112" y="1836178"/>
            <a:ext cx="357226" cy="357367"/>
            <a:chOff x="-55987225" y="3591025"/>
            <a:chExt cx="317450" cy="317575"/>
          </a:xfrm>
        </p:grpSpPr>
        <p:sp>
          <p:nvSpPr>
            <p:cNvPr id="7121" name="Google Shape;7121;p76"/>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6"/>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6"/>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6"/>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6"/>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76"/>
          <p:cNvGrpSpPr/>
          <p:nvPr/>
        </p:nvGrpSpPr>
        <p:grpSpPr>
          <a:xfrm>
            <a:off x="7090027" y="2276817"/>
            <a:ext cx="358999" cy="358999"/>
            <a:chOff x="-55988800" y="3982600"/>
            <a:chExt cx="319025" cy="319025"/>
          </a:xfrm>
        </p:grpSpPr>
        <p:sp>
          <p:nvSpPr>
            <p:cNvPr id="7127" name="Google Shape;7127;p76"/>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6"/>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6"/>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6"/>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6"/>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76"/>
          <p:cNvGrpSpPr/>
          <p:nvPr/>
        </p:nvGrpSpPr>
        <p:grpSpPr>
          <a:xfrm>
            <a:off x="5748546" y="2734774"/>
            <a:ext cx="356326" cy="358971"/>
            <a:chOff x="-54026025" y="3192625"/>
            <a:chExt cx="316650" cy="319000"/>
          </a:xfrm>
        </p:grpSpPr>
        <p:sp>
          <p:nvSpPr>
            <p:cNvPr id="7133" name="Google Shape;7133;p76"/>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6"/>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6"/>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6"/>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6"/>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6"/>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6"/>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6"/>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76"/>
          <p:cNvGrpSpPr/>
          <p:nvPr/>
        </p:nvGrpSpPr>
        <p:grpSpPr>
          <a:xfrm>
            <a:off x="5768492" y="3205748"/>
            <a:ext cx="316434" cy="358099"/>
            <a:chOff x="-54007925" y="3584850"/>
            <a:chExt cx="281200" cy="318225"/>
          </a:xfrm>
        </p:grpSpPr>
        <p:sp>
          <p:nvSpPr>
            <p:cNvPr id="7142" name="Google Shape;7142;p76"/>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6"/>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6"/>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6"/>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6"/>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6"/>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8" name="Google Shape;7148;p76"/>
          <p:cNvGrpSpPr/>
          <p:nvPr/>
        </p:nvGrpSpPr>
        <p:grpSpPr>
          <a:xfrm>
            <a:off x="5768492" y="3667633"/>
            <a:ext cx="316434" cy="358914"/>
            <a:chOff x="-54007925" y="3975575"/>
            <a:chExt cx="281200" cy="318950"/>
          </a:xfrm>
        </p:grpSpPr>
        <p:sp>
          <p:nvSpPr>
            <p:cNvPr id="7149" name="Google Shape;7149;p76"/>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6"/>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6"/>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6"/>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76"/>
          <p:cNvGrpSpPr/>
          <p:nvPr/>
        </p:nvGrpSpPr>
        <p:grpSpPr>
          <a:xfrm>
            <a:off x="8003359" y="2752104"/>
            <a:ext cx="274770" cy="358492"/>
            <a:chOff x="-52005775" y="3208025"/>
            <a:chExt cx="244175" cy="318575"/>
          </a:xfrm>
        </p:grpSpPr>
        <p:sp>
          <p:nvSpPr>
            <p:cNvPr id="7154" name="Google Shape;7154;p76"/>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6"/>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6"/>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6"/>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6"/>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6"/>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6"/>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6"/>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6"/>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6"/>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6"/>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76"/>
          <p:cNvGrpSpPr/>
          <p:nvPr/>
        </p:nvGrpSpPr>
        <p:grpSpPr>
          <a:xfrm>
            <a:off x="5309825" y="1380146"/>
            <a:ext cx="358099" cy="358099"/>
            <a:chOff x="-57568775" y="3198925"/>
            <a:chExt cx="318225" cy="318225"/>
          </a:xfrm>
        </p:grpSpPr>
        <p:sp>
          <p:nvSpPr>
            <p:cNvPr id="7166" name="Google Shape;7166;p76"/>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6"/>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6"/>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6"/>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6"/>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6"/>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76"/>
          <p:cNvGrpSpPr/>
          <p:nvPr/>
        </p:nvGrpSpPr>
        <p:grpSpPr>
          <a:xfrm>
            <a:off x="5331543" y="1835446"/>
            <a:ext cx="314662" cy="358099"/>
            <a:chOff x="-57549075" y="3590375"/>
            <a:chExt cx="279625" cy="318225"/>
          </a:xfrm>
        </p:grpSpPr>
        <p:sp>
          <p:nvSpPr>
            <p:cNvPr id="7173" name="Google Shape;7173;p76"/>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6"/>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6"/>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6"/>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76"/>
          <p:cNvGrpSpPr/>
          <p:nvPr/>
        </p:nvGrpSpPr>
        <p:grpSpPr>
          <a:xfrm>
            <a:off x="5323740" y="2276817"/>
            <a:ext cx="359871" cy="359871"/>
            <a:chOff x="-57570350" y="3982600"/>
            <a:chExt cx="319800" cy="319800"/>
          </a:xfrm>
        </p:grpSpPr>
        <p:sp>
          <p:nvSpPr>
            <p:cNvPr id="7178" name="Google Shape;7178;p76"/>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6"/>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6"/>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6"/>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76"/>
          <p:cNvGrpSpPr/>
          <p:nvPr/>
        </p:nvGrpSpPr>
        <p:grpSpPr>
          <a:xfrm>
            <a:off x="7538779" y="1379246"/>
            <a:ext cx="314662" cy="358999"/>
            <a:chOff x="-55576850" y="3198125"/>
            <a:chExt cx="279625" cy="319025"/>
          </a:xfrm>
        </p:grpSpPr>
        <p:sp>
          <p:nvSpPr>
            <p:cNvPr id="7183" name="Google Shape;7183;p76"/>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6"/>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6"/>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6"/>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76"/>
          <p:cNvGrpSpPr/>
          <p:nvPr/>
        </p:nvGrpSpPr>
        <p:grpSpPr>
          <a:xfrm>
            <a:off x="7516174" y="1835221"/>
            <a:ext cx="359871" cy="358324"/>
            <a:chOff x="-55596550" y="3590175"/>
            <a:chExt cx="319800" cy="318425"/>
          </a:xfrm>
        </p:grpSpPr>
        <p:sp>
          <p:nvSpPr>
            <p:cNvPr id="7188" name="Google Shape;7188;p76"/>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6"/>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6"/>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6"/>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76"/>
          <p:cNvGrpSpPr/>
          <p:nvPr/>
        </p:nvGrpSpPr>
        <p:grpSpPr>
          <a:xfrm>
            <a:off x="7531412" y="2276564"/>
            <a:ext cx="358999" cy="359252"/>
            <a:chOff x="-55595775" y="3982375"/>
            <a:chExt cx="319025" cy="319250"/>
          </a:xfrm>
        </p:grpSpPr>
        <p:sp>
          <p:nvSpPr>
            <p:cNvPr id="7193" name="Google Shape;7193;p76"/>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6"/>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6"/>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6"/>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6"/>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6"/>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76"/>
          <p:cNvGrpSpPr/>
          <p:nvPr/>
        </p:nvGrpSpPr>
        <p:grpSpPr>
          <a:xfrm>
            <a:off x="6188595" y="2734774"/>
            <a:ext cx="358999" cy="358099"/>
            <a:chOff x="-53635375" y="3192625"/>
            <a:chExt cx="319025" cy="318225"/>
          </a:xfrm>
        </p:grpSpPr>
        <p:sp>
          <p:nvSpPr>
            <p:cNvPr id="7200" name="Google Shape;7200;p76"/>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6"/>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6"/>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76"/>
          <p:cNvGrpSpPr/>
          <p:nvPr/>
        </p:nvGrpSpPr>
        <p:grpSpPr>
          <a:xfrm>
            <a:off x="6210763" y="3205748"/>
            <a:ext cx="314662" cy="358999"/>
            <a:chOff x="-53615675" y="3584850"/>
            <a:chExt cx="279625" cy="319025"/>
          </a:xfrm>
        </p:grpSpPr>
        <p:sp>
          <p:nvSpPr>
            <p:cNvPr id="7204" name="Google Shape;7204;p76"/>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6"/>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6"/>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76"/>
          <p:cNvGrpSpPr/>
          <p:nvPr/>
        </p:nvGrpSpPr>
        <p:grpSpPr>
          <a:xfrm>
            <a:off x="6188609" y="3668674"/>
            <a:ext cx="358971" cy="357874"/>
            <a:chOff x="-53634575" y="3976500"/>
            <a:chExt cx="319000" cy="318025"/>
          </a:xfrm>
        </p:grpSpPr>
        <p:sp>
          <p:nvSpPr>
            <p:cNvPr id="7208" name="Google Shape;7208;p76"/>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6"/>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6"/>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6"/>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6"/>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6"/>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6"/>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6"/>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76"/>
          <p:cNvGrpSpPr/>
          <p:nvPr/>
        </p:nvGrpSpPr>
        <p:grpSpPr>
          <a:xfrm>
            <a:off x="7983413" y="3211628"/>
            <a:ext cx="314662" cy="358436"/>
            <a:chOff x="-52023900" y="3590075"/>
            <a:chExt cx="279625" cy="318525"/>
          </a:xfrm>
        </p:grpSpPr>
        <p:sp>
          <p:nvSpPr>
            <p:cNvPr id="7217" name="Google Shape;7217;p76"/>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6"/>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6"/>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6"/>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6"/>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6"/>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6"/>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76"/>
          <p:cNvGrpSpPr/>
          <p:nvPr/>
        </p:nvGrpSpPr>
        <p:grpSpPr>
          <a:xfrm>
            <a:off x="5746654" y="1380146"/>
            <a:ext cx="358971" cy="358971"/>
            <a:chOff x="-57173375" y="3198925"/>
            <a:chExt cx="319000" cy="319000"/>
          </a:xfrm>
        </p:grpSpPr>
        <p:sp>
          <p:nvSpPr>
            <p:cNvPr id="7225" name="Google Shape;7225;p76"/>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6"/>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6"/>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6"/>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76"/>
          <p:cNvGrpSpPr/>
          <p:nvPr/>
        </p:nvGrpSpPr>
        <p:grpSpPr>
          <a:xfrm>
            <a:off x="5747541" y="1857587"/>
            <a:ext cx="357198" cy="314690"/>
            <a:chOff x="-57176525" y="3610050"/>
            <a:chExt cx="317425" cy="279650"/>
          </a:xfrm>
        </p:grpSpPr>
        <p:sp>
          <p:nvSpPr>
            <p:cNvPr id="7230" name="Google Shape;7230;p76"/>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6"/>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6"/>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6"/>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6"/>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76"/>
          <p:cNvGrpSpPr/>
          <p:nvPr/>
        </p:nvGrpSpPr>
        <p:grpSpPr>
          <a:xfrm>
            <a:off x="7957995" y="1380146"/>
            <a:ext cx="358099" cy="356326"/>
            <a:chOff x="-55202750" y="3198925"/>
            <a:chExt cx="318225" cy="316650"/>
          </a:xfrm>
        </p:grpSpPr>
        <p:sp>
          <p:nvSpPr>
            <p:cNvPr id="7236" name="Google Shape;7236;p76"/>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6"/>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76"/>
          <p:cNvGrpSpPr/>
          <p:nvPr/>
        </p:nvGrpSpPr>
        <p:grpSpPr>
          <a:xfrm>
            <a:off x="7968629" y="1835446"/>
            <a:ext cx="336830" cy="358099"/>
            <a:chOff x="-55194875" y="3590375"/>
            <a:chExt cx="299325" cy="318225"/>
          </a:xfrm>
        </p:grpSpPr>
        <p:sp>
          <p:nvSpPr>
            <p:cNvPr id="7239" name="Google Shape;7239;p76"/>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6"/>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6"/>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6"/>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6"/>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4" name="Google Shape;7244;p76"/>
          <p:cNvGrpSpPr/>
          <p:nvPr/>
        </p:nvGrpSpPr>
        <p:grpSpPr>
          <a:xfrm>
            <a:off x="7973247" y="2277717"/>
            <a:ext cx="357198" cy="357198"/>
            <a:chOff x="-55203525" y="3983400"/>
            <a:chExt cx="317425" cy="317425"/>
          </a:xfrm>
        </p:grpSpPr>
        <p:sp>
          <p:nvSpPr>
            <p:cNvPr id="7245" name="Google Shape;7245;p76"/>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6"/>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6"/>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76"/>
          <p:cNvGrpSpPr/>
          <p:nvPr/>
        </p:nvGrpSpPr>
        <p:grpSpPr>
          <a:xfrm>
            <a:off x="6639727" y="2734774"/>
            <a:ext cx="335930" cy="358971"/>
            <a:chOff x="-53232900" y="3192625"/>
            <a:chExt cx="298525" cy="319000"/>
          </a:xfrm>
        </p:grpSpPr>
        <p:sp>
          <p:nvSpPr>
            <p:cNvPr id="7249" name="Google Shape;7249;p76"/>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6"/>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6"/>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6"/>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6"/>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6"/>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6"/>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6"/>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76"/>
          <p:cNvGrpSpPr/>
          <p:nvPr/>
        </p:nvGrpSpPr>
        <p:grpSpPr>
          <a:xfrm>
            <a:off x="6629093" y="3205748"/>
            <a:ext cx="357198" cy="356326"/>
            <a:chOff x="-53242350" y="3584850"/>
            <a:chExt cx="317425" cy="316650"/>
          </a:xfrm>
        </p:grpSpPr>
        <p:sp>
          <p:nvSpPr>
            <p:cNvPr id="7258" name="Google Shape;7258;p76"/>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6"/>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6"/>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6"/>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6"/>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76"/>
          <p:cNvGrpSpPr/>
          <p:nvPr/>
        </p:nvGrpSpPr>
        <p:grpSpPr>
          <a:xfrm>
            <a:off x="6650362" y="3668449"/>
            <a:ext cx="314662" cy="358999"/>
            <a:chOff x="-53224225" y="3976300"/>
            <a:chExt cx="279625" cy="319025"/>
          </a:xfrm>
        </p:grpSpPr>
        <p:sp>
          <p:nvSpPr>
            <p:cNvPr id="7264" name="Google Shape;7264;p76"/>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6"/>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6"/>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6"/>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6"/>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6"/>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6"/>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76"/>
          <p:cNvGrpSpPr/>
          <p:nvPr/>
        </p:nvGrpSpPr>
        <p:grpSpPr>
          <a:xfrm>
            <a:off x="7961258" y="3676129"/>
            <a:ext cx="358971" cy="358408"/>
            <a:chOff x="-52043575" y="3983125"/>
            <a:chExt cx="319000" cy="318500"/>
          </a:xfrm>
        </p:grpSpPr>
        <p:sp>
          <p:nvSpPr>
            <p:cNvPr id="7272" name="Google Shape;7272;p76"/>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6"/>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6"/>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6"/>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6"/>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6"/>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6"/>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6"/>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6"/>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76"/>
          <p:cNvGrpSpPr/>
          <p:nvPr/>
        </p:nvGrpSpPr>
        <p:grpSpPr>
          <a:xfrm>
            <a:off x="6215199" y="1380146"/>
            <a:ext cx="314662" cy="358971"/>
            <a:chOff x="-56766175" y="3198925"/>
            <a:chExt cx="279625" cy="319000"/>
          </a:xfrm>
        </p:grpSpPr>
        <p:sp>
          <p:nvSpPr>
            <p:cNvPr id="7282" name="Google Shape;7282;p76"/>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6"/>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6"/>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6"/>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6"/>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6"/>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6"/>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76"/>
          <p:cNvGrpSpPr/>
          <p:nvPr/>
        </p:nvGrpSpPr>
        <p:grpSpPr>
          <a:xfrm>
            <a:off x="6214313" y="1835446"/>
            <a:ext cx="316434" cy="358099"/>
            <a:chOff x="-56766175" y="3590375"/>
            <a:chExt cx="281200" cy="318225"/>
          </a:xfrm>
        </p:grpSpPr>
        <p:sp>
          <p:nvSpPr>
            <p:cNvPr id="7290" name="Google Shape;7290;p76"/>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6"/>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6"/>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6"/>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76"/>
          <p:cNvGrpSpPr/>
          <p:nvPr/>
        </p:nvGrpSpPr>
        <p:grpSpPr>
          <a:xfrm>
            <a:off x="6251269" y="2276817"/>
            <a:ext cx="272126" cy="358099"/>
            <a:chOff x="-56747275" y="3982600"/>
            <a:chExt cx="241825" cy="318225"/>
          </a:xfrm>
        </p:grpSpPr>
        <p:sp>
          <p:nvSpPr>
            <p:cNvPr id="7295" name="Google Shape;7295;p76"/>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6"/>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6"/>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6"/>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6"/>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6"/>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6"/>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76"/>
          <p:cNvGrpSpPr/>
          <p:nvPr/>
        </p:nvGrpSpPr>
        <p:grpSpPr>
          <a:xfrm>
            <a:off x="4859020" y="3219055"/>
            <a:ext cx="358999" cy="342991"/>
            <a:chOff x="-54812875" y="3596675"/>
            <a:chExt cx="319025" cy="304800"/>
          </a:xfrm>
        </p:grpSpPr>
        <p:sp>
          <p:nvSpPr>
            <p:cNvPr id="7303" name="Google Shape;7303;p76"/>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6"/>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6"/>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6"/>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6"/>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6"/>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6"/>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0" name="Google Shape;7310;p76"/>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6"/>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2" name="Google Shape;7312;p76"/>
          <p:cNvGrpSpPr/>
          <p:nvPr/>
        </p:nvGrpSpPr>
        <p:grpSpPr>
          <a:xfrm>
            <a:off x="4881188" y="3675538"/>
            <a:ext cx="314662" cy="358099"/>
            <a:chOff x="-54793175" y="3982600"/>
            <a:chExt cx="279625" cy="318225"/>
          </a:xfrm>
        </p:grpSpPr>
        <p:sp>
          <p:nvSpPr>
            <p:cNvPr id="7313" name="Google Shape;7313;p76"/>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6"/>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6"/>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6"/>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6"/>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6"/>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6"/>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76"/>
          <p:cNvGrpSpPr/>
          <p:nvPr/>
        </p:nvGrpSpPr>
        <p:grpSpPr>
          <a:xfrm>
            <a:off x="7092647" y="2734774"/>
            <a:ext cx="314662" cy="358099"/>
            <a:chOff x="-52832000" y="3192625"/>
            <a:chExt cx="279625" cy="318225"/>
          </a:xfrm>
        </p:grpSpPr>
        <p:sp>
          <p:nvSpPr>
            <p:cNvPr id="7321" name="Google Shape;7321;p76"/>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6"/>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6"/>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6"/>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6"/>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6"/>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6"/>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6"/>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76"/>
          <p:cNvGrpSpPr/>
          <p:nvPr/>
        </p:nvGrpSpPr>
        <p:grpSpPr>
          <a:xfrm>
            <a:off x="5779179" y="2276142"/>
            <a:ext cx="323524" cy="358774"/>
            <a:chOff x="-57162350" y="3982000"/>
            <a:chExt cx="287500" cy="318825"/>
          </a:xfrm>
        </p:grpSpPr>
        <p:sp>
          <p:nvSpPr>
            <p:cNvPr id="7330" name="Google Shape;7330;p76"/>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6"/>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6"/>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6"/>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6"/>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6"/>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6"/>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6"/>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76"/>
          <p:cNvGrpSpPr/>
          <p:nvPr/>
        </p:nvGrpSpPr>
        <p:grpSpPr>
          <a:xfrm>
            <a:off x="7070492" y="3206648"/>
            <a:ext cx="358971" cy="357198"/>
            <a:chOff x="-52851675" y="3585650"/>
            <a:chExt cx="319000" cy="317425"/>
          </a:xfrm>
        </p:grpSpPr>
        <p:sp>
          <p:nvSpPr>
            <p:cNvPr id="7339" name="Google Shape;7339;p76"/>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6"/>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6"/>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6"/>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6"/>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6"/>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76"/>
          <p:cNvGrpSpPr/>
          <p:nvPr/>
        </p:nvGrpSpPr>
        <p:grpSpPr>
          <a:xfrm>
            <a:off x="7092647" y="3668449"/>
            <a:ext cx="314662" cy="358999"/>
            <a:chOff x="-52832000" y="3976300"/>
            <a:chExt cx="279625" cy="319025"/>
          </a:xfrm>
        </p:grpSpPr>
        <p:sp>
          <p:nvSpPr>
            <p:cNvPr id="7346" name="Google Shape;7346;p76"/>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6"/>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6"/>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6"/>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6"/>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76"/>
          <p:cNvGrpSpPr/>
          <p:nvPr/>
        </p:nvGrpSpPr>
        <p:grpSpPr>
          <a:xfrm>
            <a:off x="6209853" y="4123097"/>
            <a:ext cx="316434" cy="358099"/>
            <a:chOff x="-51633225" y="3198925"/>
            <a:chExt cx="281200" cy="318225"/>
          </a:xfrm>
        </p:grpSpPr>
        <p:sp>
          <p:nvSpPr>
            <p:cNvPr id="7352" name="Google Shape;7352;p76"/>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6"/>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6"/>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6"/>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6"/>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6"/>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6"/>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76"/>
          <p:cNvGrpSpPr/>
          <p:nvPr/>
        </p:nvGrpSpPr>
        <p:grpSpPr>
          <a:xfrm>
            <a:off x="6628676" y="1381018"/>
            <a:ext cx="365188" cy="357226"/>
            <a:chOff x="-56396775" y="3199700"/>
            <a:chExt cx="324525" cy="317450"/>
          </a:xfrm>
        </p:grpSpPr>
        <p:sp>
          <p:nvSpPr>
            <p:cNvPr id="7360" name="Google Shape;7360;p76"/>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6"/>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6"/>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6"/>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6"/>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6"/>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76"/>
          <p:cNvGrpSpPr/>
          <p:nvPr/>
        </p:nvGrpSpPr>
        <p:grpSpPr>
          <a:xfrm>
            <a:off x="6631771" y="1846953"/>
            <a:ext cx="358999" cy="335958"/>
            <a:chOff x="-56394425" y="3600600"/>
            <a:chExt cx="319025" cy="298550"/>
          </a:xfrm>
        </p:grpSpPr>
        <p:sp>
          <p:nvSpPr>
            <p:cNvPr id="7367" name="Google Shape;7367;p76"/>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6"/>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6"/>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76"/>
          <p:cNvGrpSpPr/>
          <p:nvPr/>
        </p:nvGrpSpPr>
        <p:grpSpPr>
          <a:xfrm>
            <a:off x="6662538" y="2277717"/>
            <a:ext cx="327068" cy="357198"/>
            <a:chOff x="-56379450" y="3983400"/>
            <a:chExt cx="290650" cy="317425"/>
          </a:xfrm>
        </p:grpSpPr>
        <p:sp>
          <p:nvSpPr>
            <p:cNvPr id="7371" name="Google Shape;7371;p76"/>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6"/>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6"/>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6"/>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6"/>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6"/>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6"/>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6"/>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76"/>
          <p:cNvGrpSpPr/>
          <p:nvPr/>
        </p:nvGrpSpPr>
        <p:grpSpPr>
          <a:xfrm>
            <a:off x="5326242" y="2741864"/>
            <a:ext cx="316434" cy="358971"/>
            <a:chOff x="-54401725" y="3198925"/>
            <a:chExt cx="281200" cy="319000"/>
          </a:xfrm>
        </p:grpSpPr>
        <p:sp>
          <p:nvSpPr>
            <p:cNvPr id="7380" name="Google Shape;7380;p76"/>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6"/>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6"/>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6"/>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6"/>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6"/>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6"/>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6"/>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6"/>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6"/>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6"/>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76"/>
          <p:cNvGrpSpPr/>
          <p:nvPr/>
        </p:nvGrpSpPr>
        <p:grpSpPr>
          <a:xfrm>
            <a:off x="5327128" y="3211965"/>
            <a:ext cx="314662" cy="358099"/>
            <a:chOff x="-54401725" y="3590375"/>
            <a:chExt cx="279625" cy="318225"/>
          </a:xfrm>
        </p:grpSpPr>
        <p:sp>
          <p:nvSpPr>
            <p:cNvPr id="7392" name="Google Shape;7392;p76"/>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6"/>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6"/>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6"/>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6"/>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6"/>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76"/>
          <p:cNvGrpSpPr/>
          <p:nvPr/>
        </p:nvGrpSpPr>
        <p:grpSpPr>
          <a:xfrm>
            <a:off x="5324920" y="3675538"/>
            <a:ext cx="319079" cy="358099"/>
            <a:chOff x="-54403300" y="3982600"/>
            <a:chExt cx="283550" cy="318225"/>
          </a:xfrm>
        </p:grpSpPr>
        <p:sp>
          <p:nvSpPr>
            <p:cNvPr id="7399" name="Google Shape;7399;p76"/>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6"/>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6"/>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6"/>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6"/>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76"/>
          <p:cNvGrpSpPr/>
          <p:nvPr/>
        </p:nvGrpSpPr>
        <p:grpSpPr>
          <a:xfrm>
            <a:off x="7512313" y="2736772"/>
            <a:ext cx="356298" cy="356973"/>
            <a:chOff x="-52458650" y="3194400"/>
            <a:chExt cx="316625" cy="317225"/>
          </a:xfrm>
        </p:grpSpPr>
        <p:sp>
          <p:nvSpPr>
            <p:cNvPr id="7405" name="Google Shape;7405;p76"/>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6"/>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6"/>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6"/>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6"/>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6"/>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6"/>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6"/>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76"/>
          <p:cNvGrpSpPr/>
          <p:nvPr/>
        </p:nvGrpSpPr>
        <p:grpSpPr>
          <a:xfrm>
            <a:off x="4881188" y="2741864"/>
            <a:ext cx="314662" cy="358971"/>
            <a:chOff x="-54793175" y="3198925"/>
            <a:chExt cx="279625" cy="319000"/>
          </a:xfrm>
        </p:grpSpPr>
        <p:sp>
          <p:nvSpPr>
            <p:cNvPr id="7414" name="Google Shape;7414;p76"/>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6"/>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6"/>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6"/>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6"/>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6"/>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6"/>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76"/>
          <p:cNvGrpSpPr/>
          <p:nvPr/>
        </p:nvGrpSpPr>
        <p:grpSpPr>
          <a:xfrm>
            <a:off x="7521611" y="3205748"/>
            <a:ext cx="337703" cy="357845"/>
            <a:chOff x="-52450000" y="3584850"/>
            <a:chExt cx="300100" cy="318000"/>
          </a:xfrm>
        </p:grpSpPr>
        <p:sp>
          <p:nvSpPr>
            <p:cNvPr id="7422" name="Google Shape;7422;p76"/>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6"/>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6"/>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6"/>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6"/>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6"/>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6"/>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76"/>
          <p:cNvGrpSpPr/>
          <p:nvPr/>
        </p:nvGrpSpPr>
        <p:grpSpPr>
          <a:xfrm>
            <a:off x="7533131" y="3670221"/>
            <a:ext cx="314662" cy="357226"/>
            <a:chOff x="-52440550" y="3977875"/>
            <a:chExt cx="279625" cy="317450"/>
          </a:xfrm>
        </p:grpSpPr>
        <p:sp>
          <p:nvSpPr>
            <p:cNvPr id="7430" name="Google Shape;7430;p76"/>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6"/>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6"/>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6"/>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6"/>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6"/>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6"/>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6"/>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76"/>
          <p:cNvGrpSpPr/>
          <p:nvPr/>
        </p:nvGrpSpPr>
        <p:grpSpPr>
          <a:xfrm>
            <a:off x="6645066" y="4126427"/>
            <a:ext cx="314662" cy="358999"/>
            <a:chOff x="-51623775" y="3584850"/>
            <a:chExt cx="279625" cy="319025"/>
          </a:xfrm>
        </p:grpSpPr>
        <p:sp>
          <p:nvSpPr>
            <p:cNvPr id="7439" name="Google Shape;7439;p76"/>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6"/>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6"/>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6"/>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6"/>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6"/>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6"/>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6"/>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6"/>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8" name="Google Shape;7448;p76"/>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449" name="Google Shape;7449;p76"/>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53" name="Shape 7453"/>
        <p:cNvGrpSpPr/>
        <p:nvPr/>
      </p:nvGrpSpPr>
      <p:grpSpPr>
        <a:xfrm>
          <a:off x="0" y="0"/>
          <a:ext cx="0" cy="0"/>
          <a:chOff x="0" y="0"/>
          <a:chExt cx="0" cy="0"/>
        </a:xfrm>
      </p:grpSpPr>
      <p:grpSp>
        <p:nvGrpSpPr>
          <p:cNvPr id="7454" name="Google Shape;7454;p77"/>
          <p:cNvGrpSpPr/>
          <p:nvPr/>
        </p:nvGrpSpPr>
        <p:grpSpPr>
          <a:xfrm>
            <a:off x="885675" y="1386849"/>
            <a:ext cx="276003" cy="357300"/>
            <a:chOff x="-50469125" y="3183175"/>
            <a:chExt cx="233150" cy="301825"/>
          </a:xfrm>
        </p:grpSpPr>
        <p:sp>
          <p:nvSpPr>
            <p:cNvPr id="7455" name="Google Shape;7455;p77"/>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7"/>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7"/>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77"/>
          <p:cNvGrpSpPr/>
          <p:nvPr/>
        </p:nvGrpSpPr>
        <p:grpSpPr>
          <a:xfrm>
            <a:off x="845574" y="1822251"/>
            <a:ext cx="356205" cy="355288"/>
            <a:chOff x="-50504575" y="3550975"/>
            <a:chExt cx="300900" cy="300125"/>
          </a:xfrm>
        </p:grpSpPr>
        <p:sp>
          <p:nvSpPr>
            <p:cNvPr id="7459" name="Google Shape;7459;p77"/>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7"/>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7"/>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7"/>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77"/>
          <p:cNvGrpSpPr/>
          <p:nvPr/>
        </p:nvGrpSpPr>
        <p:grpSpPr>
          <a:xfrm>
            <a:off x="845574" y="2260493"/>
            <a:ext cx="356205" cy="354341"/>
            <a:chOff x="-50503000" y="3921175"/>
            <a:chExt cx="300900" cy="299325"/>
          </a:xfrm>
        </p:grpSpPr>
        <p:sp>
          <p:nvSpPr>
            <p:cNvPr id="7464" name="Google Shape;7464;p77"/>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7"/>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7"/>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7"/>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7"/>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77"/>
          <p:cNvGrpSpPr/>
          <p:nvPr/>
        </p:nvGrpSpPr>
        <p:grpSpPr>
          <a:xfrm>
            <a:off x="3049627" y="1406411"/>
            <a:ext cx="355258" cy="356205"/>
            <a:chOff x="-48630025" y="3199700"/>
            <a:chExt cx="300100" cy="300900"/>
          </a:xfrm>
        </p:grpSpPr>
        <p:sp>
          <p:nvSpPr>
            <p:cNvPr id="7470" name="Google Shape;7470;p77"/>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7"/>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7"/>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77"/>
          <p:cNvGrpSpPr/>
          <p:nvPr/>
        </p:nvGrpSpPr>
        <p:grpSpPr>
          <a:xfrm>
            <a:off x="3049627" y="1843707"/>
            <a:ext cx="355258" cy="355258"/>
            <a:chOff x="-48630025" y="3569100"/>
            <a:chExt cx="300100" cy="300100"/>
          </a:xfrm>
        </p:grpSpPr>
        <p:sp>
          <p:nvSpPr>
            <p:cNvPr id="7474" name="Google Shape;7474;p77"/>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7"/>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7"/>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7"/>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7"/>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7"/>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7"/>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7"/>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7"/>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7"/>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77"/>
          <p:cNvGrpSpPr/>
          <p:nvPr/>
        </p:nvGrpSpPr>
        <p:grpSpPr>
          <a:xfrm>
            <a:off x="3050101" y="2281003"/>
            <a:ext cx="354311" cy="353394"/>
            <a:chOff x="-48629225" y="3938500"/>
            <a:chExt cx="299300" cy="298525"/>
          </a:xfrm>
        </p:grpSpPr>
        <p:sp>
          <p:nvSpPr>
            <p:cNvPr id="7485" name="Google Shape;7485;p77"/>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7"/>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7"/>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7"/>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77"/>
          <p:cNvGrpSpPr/>
          <p:nvPr/>
        </p:nvGrpSpPr>
        <p:grpSpPr>
          <a:xfrm>
            <a:off x="1785504" y="2752344"/>
            <a:ext cx="311458" cy="354341"/>
            <a:chOff x="-46762575" y="3200500"/>
            <a:chExt cx="263100" cy="299325"/>
          </a:xfrm>
        </p:grpSpPr>
        <p:sp>
          <p:nvSpPr>
            <p:cNvPr id="7490" name="Google Shape;7490;p77"/>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7"/>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7"/>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7"/>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7"/>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5" name="Google Shape;7495;p77"/>
          <p:cNvGrpSpPr/>
          <p:nvPr/>
        </p:nvGrpSpPr>
        <p:grpSpPr>
          <a:xfrm>
            <a:off x="1763589" y="3211066"/>
            <a:ext cx="355288" cy="312375"/>
            <a:chOff x="-46779900" y="3588000"/>
            <a:chExt cx="300125" cy="263875"/>
          </a:xfrm>
        </p:grpSpPr>
        <p:sp>
          <p:nvSpPr>
            <p:cNvPr id="7496" name="Google Shape;7496;p77"/>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7"/>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7"/>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7"/>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77"/>
          <p:cNvGrpSpPr/>
          <p:nvPr/>
        </p:nvGrpSpPr>
        <p:grpSpPr>
          <a:xfrm>
            <a:off x="1764062" y="3625988"/>
            <a:ext cx="354341" cy="353394"/>
            <a:chOff x="-46779100" y="3938500"/>
            <a:chExt cx="299325" cy="298525"/>
          </a:xfrm>
        </p:grpSpPr>
        <p:sp>
          <p:nvSpPr>
            <p:cNvPr id="7501" name="Google Shape;7501;p77"/>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7"/>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77"/>
          <p:cNvGrpSpPr/>
          <p:nvPr/>
        </p:nvGrpSpPr>
        <p:grpSpPr>
          <a:xfrm>
            <a:off x="3971800" y="2758855"/>
            <a:ext cx="355258" cy="355288"/>
            <a:chOff x="-44924250" y="3206000"/>
            <a:chExt cx="300100" cy="300125"/>
          </a:xfrm>
        </p:grpSpPr>
        <p:sp>
          <p:nvSpPr>
            <p:cNvPr id="7504" name="Google Shape;7504;p77"/>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7"/>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7"/>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7"/>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7"/>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77"/>
          <p:cNvGrpSpPr/>
          <p:nvPr/>
        </p:nvGrpSpPr>
        <p:grpSpPr>
          <a:xfrm>
            <a:off x="1286286" y="1386849"/>
            <a:ext cx="355258" cy="355258"/>
            <a:chOff x="-50134375" y="3183175"/>
            <a:chExt cx="300100" cy="300100"/>
          </a:xfrm>
        </p:grpSpPr>
        <p:sp>
          <p:nvSpPr>
            <p:cNvPr id="7510" name="Google Shape;7510;p77"/>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7"/>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7"/>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7"/>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7"/>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7"/>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7"/>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7"/>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7"/>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7"/>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77"/>
          <p:cNvGrpSpPr/>
          <p:nvPr/>
        </p:nvGrpSpPr>
        <p:grpSpPr>
          <a:xfrm>
            <a:off x="1286286" y="1822251"/>
            <a:ext cx="355258" cy="355288"/>
            <a:chOff x="-50134375" y="3550975"/>
            <a:chExt cx="300100" cy="300125"/>
          </a:xfrm>
        </p:grpSpPr>
        <p:sp>
          <p:nvSpPr>
            <p:cNvPr id="7521" name="Google Shape;7521;p77"/>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7"/>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77"/>
          <p:cNvGrpSpPr/>
          <p:nvPr/>
        </p:nvGrpSpPr>
        <p:grpSpPr>
          <a:xfrm>
            <a:off x="1286286" y="2259783"/>
            <a:ext cx="355258" cy="355051"/>
            <a:chOff x="-50134375" y="3920575"/>
            <a:chExt cx="300100" cy="299925"/>
          </a:xfrm>
        </p:grpSpPr>
        <p:sp>
          <p:nvSpPr>
            <p:cNvPr id="7524" name="Google Shape;7524;p77"/>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7"/>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7"/>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77"/>
          <p:cNvGrpSpPr/>
          <p:nvPr/>
        </p:nvGrpSpPr>
        <p:grpSpPr>
          <a:xfrm>
            <a:off x="3497010" y="1407358"/>
            <a:ext cx="357123" cy="355258"/>
            <a:chOff x="-48262200" y="3200500"/>
            <a:chExt cx="301675" cy="300100"/>
          </a:xfrm>
        </p:grpSpPr>
        <p:sp>
          <p:nvSpPr>
            <p:cNvPr id="7528" name="Google Shape;7528;p77"/>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7"/>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7"/>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7"/>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7"/>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7"/>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7"/>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7"/>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7"/>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77"/>
          <p:cNvGrpSpPr/>
          <p:nvPr/>
        </p:nvGrpSpPr>
        <p:grpSpPr>
          <a:xfrm>
            <a:off x="3526383" y="1844447"/>
            <a:ext cx="298377" cy="354519"/>
            <a:chOff x="-48233050" y="3569725"/>
            <a:chExt cx="252050" cy="299475"/>
          </a:xfrm>
        </p:grpSpPr>
        <p:sp>
          <p:nvSpPr>
            <p:cNvPr id="7538" name="Google Shape;7538;p77"/>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7"/>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7"/>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77"/>
          <p:cNvGrpSpPr/>
          <p:nvPr/>
        </p:nvGrpSpPr>
        <p:grpSpPr>
          <a:xfrm>
            <a:off x="3550148" y="2278191"/>
            <a:ext cx="250847" cy="358070"/>
            <a:chOff x="-48216525" y="3936125"/>
            <a:chExt cx="211900" cy="302475"/>
          </a:xfrm>
        </p:grpSpPr>
        <p:sp>
          <p:nvSpPr>
            <p:cNvPr id="7542" name="Google Shape;7542;p77"/>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7"/>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7"/>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7"/>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77"/>
          <p:cNvGrpSpPr/>
          <p:nvPr/>
        </p:nvGrpSpPr>
        <p:grpSpPr>
          <a:xfrm>
            <a:off x="2205866" y="2753261"/>
            <a:ext cx="355258" cy="355288"/>
            <a:chOff x="-46410500" y="3201275"/>
            <a:chExt cx="300100" cy="300125"/>
          </a:xfrm>
        </p:grpSpPr>
        <p:sp>
          <p:nvSpPr>
            <p:cNvPr id="7547" name="Google Shape;7547;p77"/>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7"/>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7"/>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7"/>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7"/>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77"/>
          <p:cNvGrpSpPr/>
          <p:nvPr/>
        </p:nvGrpSpPr>
        <p:grpSpPr>
          <a:xfrm>
            <a:off x="2205866" y="3188692"/>
            <a:ext cx="355258" cy="356205"/>
            <a:chOff x="-46409700" y="3569100"/>
            <a:chExt cx="300100" cy="300900"/>
          </a:xfrm>
        </p:grpSpPr>
        <p:sp>
          <p:nvSpPr>
            <p:cNvPr id="7553" name="Google Shape;7553;p77"/>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7"/>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7"/>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7"/>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7"/>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77"/>
          <p:cNvGrpSpPr/>
          <p:nvPr/>
        </p:nvGrpSpPr>
        <p:grpSpPr>
          <a:xfrm>
            <a:off x="2193747" y="3624124"/>
            <a:ext cx="379497" cy="358070"/>
            <a:chOff x="-46422300" y="3936925"/>
            <a:chExt cx="320575" cy="302475"/>
          </a:xfrm>
        </p:grpSpPr>
        <p:sp>
          <p:nvSpPr>
            <p:cNvPr id="7559" name="Google Shape;7559;p77"/>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7"/>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77"/>
          <p:cNvGrpSpPr/>
          <p:nvPr/>
        </p:nvGrpSpPr>
        <p:grpSpPr>
          <a:xfrm>
            <a:off x="3971326" y="3178452"/>
            <a:ext cx="356205" cy="355258"/>
            <a:chOff x="-44914800" y="3560450"/>
            <a:chExt cx="300900" cy="300100"/>
          </a:xfrm>
        </p:grpSpPr>
        <p:sp>
          <p:nvSpPr>
            <p:cNvPr id="7562" name="Google Shape;7562;p77"/>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7"/>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7"/>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7"/>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7"/>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77"/>
          <p:cNvGrpSpPr/>
          <p:nvPr/>
        </p:nvGrpSpPr>
        <p:grpSpPr>
          <a:xfrm>
            <a:off x="1726378" y="1387086"/>
            <a:ext cx="354311" cy="354104"/>
            <a:chOff x="-49764975" y="3183375"/>
            <a:chExt cx="299300" cy="299125"/>
          </a:xfrm>
        </p:grpSpPr>
        <p:sp>
          <p:nvSpPr>
            <p:cNvPr id="7568" name="Google Shape;7568;p77"/>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7"/>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7"/>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7"/>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7"/>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7"/>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7"/>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7"/>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7"/>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77"/>
          <p:cNvGrpSpPr/>
          <p:nvPr/>
        </p:nvGrpSpPr>
        <p:grpSpPr>
          <a:xfrm>
            <a:off x="1726378" y="1822547"/>
            <a:ext cx="354311" cy="355909"/>
            <a:chOff x="-49764975" y="3551225"/>
            <a:chExt cx="299300" cy="300650"/>
          </a:xfrm>
        </p:grpSpPr>
        <p:sp>
          <p:nvSpPr>
            <p:cNvPr id="7578" name="Google Shape;7578;p77"/>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7"/>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7"/>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7"/>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7"/>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7"/>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7"/>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7"/>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7"/>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7"/>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7"/>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77"/>
          <p:cNvGrpSpPr/>
          <p:nvPr/>
        </p:nvGrpSpPr>
        <p:grpSpPr>
          <a:xfrm>
            <a:off x="1724040" y="2259310"/>
            <a:ext cx="358987" cy="355525"/>
            <a:chOff x="-49766550" y="3920175"/>
            <a:chExt cx="303250" cy="300325"/>
          </a:xfrm>
        </p:grpSpPr>
        <p:sp>
          <p:nvSpPr>
            <p:cNvPr id="7590" name="Google Shape;7590;p77"/>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7"/>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7"/>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7"/>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77"/>
          <p:cNvGrpSpPr/>
          <p:nvPr/>
        </p:nvGrpSpPr>
        <p:grpSpPr>
          <a:xfrm>
            <a:off x="3939571" y="1407358"/>
            <a:ext cx="357123" cy="354341"/>
            <a:chOff x="-47892800" y="3200500"/>
            <a:chExt cx="301675" cy="299325"/>
          </a:xfrm>
        </p:grpSpPr>
        <p:sp>
          <p:nvSpPr>
            <p:cNvPr id="7595" name="Google Shape;7595;p77"/>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7"/>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7"/>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7"/>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7"/>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7"/>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77"/>
          <p:cNvGrpSpPr/>
          <p:nvPr/>
        </p:nvGrpSpPr>
        <p:grpSpPr>
          <a:xfrm>
            <a:off x="4003437" y="1843707"/>
            <a:ext cx="229391" cy="355258"/>
            <a:chOff x="-47839250" y="3569100"/>
            <a:chExt cx="193775" cy="300100"/>
          </a:xfrm>
        </p:grpSpPr>
        <p:sp>
          <p:nvSpPr>
            <p:cNvPr id="7602" name="Google Shape;7602;p77"/>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7"/>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7"/>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7"/>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7"/>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7"/>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77"/>
          <p:cNvGrpSpPr/>
          <p:nvPr/>
        </p:nvGrpSpPr>
        <p:grpSpPr>
          <a:xfrm>
            <a:off x="3940503" y="2280056"/>
            <a:ext cx="355258" cy="356205"/>
            <a:chOff x="-47892800" y="3937700"/>
            <a:chExt cx="300100" cy="300900"/>
          </a:xfrm>
        </p:grpSpPr>
        <p:sp>
          <p:nvSpPr>
            <p:cNvPr id="7609" name="Google Shape;7609;p77"/>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7"/>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7"/>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7"/>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7"/>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7"/>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7"/>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7"/>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77"/>
          <p:cNvGrpSpPr/>
          <p:nvPr/>
        </p:nvGrpSpPr>
        <p:grpSpPr>
          <a:xfrm>
            <a:off x="2645798" y="2773770"/>
            <a:ext cx="355258" cy="311458"/>
            <a:chOff x="-46042675" y="3218600"/>
            <a:chExt cx="300100" cy="263100"/>
          </a:xfrm>
        </p:grpSpPr>
        <p:sp>
          <p:nvSpPr>
            <p:cNvPr id="7618" name="Google Shape;7618;p77"/>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7"/>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7"/>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7"/>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7"/>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7"/>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77"/>
          <p:cNvGrpSpPr/>
          <p:nvPr/>
        </p:nvGrpSpPr>
        <p:grpSpPr>
          <a:xfrm>
            <a:off x="2645798" y="3188219"/>
            <a:ext cx="355258" cy="323118"/>
            <a:chOff x="-46042675" y="3568700"/>
            <a:chExt cx="300100" cy="272950"/>
          </a:xfrm>
        </p:grpSpPr>
        <p:sp>
          <p:nvSpPr>
            <p:cNvPr id="7625" name="Google Shape;7625;p77"/>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7"/>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7"/>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7"/>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77"/>
          <p:cNvGrpSpPr/>
          <p:nvPr/>
        </p:nvGrpSpPr>
        <p:grpSpPr>
          <a:xfrm>
            <a:off x="2687749" y="3625189"/>
            <a:ext cx="271357" cy="356057"/>
            <a:chOff x="-46007225" y="3937825"/>
            <a:chExt cx="229225" cy="300775"/>
          </a:xfrm>
        </p:grpSpPr>
        <p:sp>
          <p:nvSpPr>
            <p:cNvPr id="7630" name="Google Shape;7630;p77"/>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7"/>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7"/>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7"/>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7"/>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7"/>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7"/>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7"/>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7"/>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7"/>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77"/>
          <p:cNvGrpSpPr/>
          <p:nvPr/>
        </p:nvGrpSpPr>
        <p:grpSpPr>
          <a:xfrm>
            <a:off x="3993241" y="3615275"/>
            <a:ext cx="312375" cy="357596"/>
            <a:chOff x="-44895900" y="3929450"/>
            <a:chExt cx="263875" cy="302075"/>
          </a:xfrm>
        </p:grpSpPr>
        <p:sp>
          <p:nvSpPr>
            <p:cNvPr id="7641" name="Google Shape;7641;p77"/>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7"/>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7"/>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7"/>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7"/>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7"/>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77"/>
          <p:cNvGrpSpPr/>
          <p:nvPr/>
        </p:nvGrpSpPr>
        <p:grpSpPr>
          <a:xfrm>
            <a:off x="2167060" y="1398036"/>
            <a:ext cx="356205" cy="332885"/>
            <a:chOff x="-49397175" y="3192625"/>
            <a:chExt cx="300900" cy="281200"/>
          </a:xfrm>
        </p:grpSpPr>
        <p:sp>
          <p:nvSpPr>
            <p:cNvPr id="7648" name="Google Shape;7648;p77"/>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7"/>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7"/>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7"/>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7"/>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7"/>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7"/>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77"/>
          <p:cNvGrpSpPr/>
          <p:nvPr/>
        </p:nvGrpSpPr>
        <p:grpSpPr>
          <a:xfrm>
            <a:off x="2193163" y="1822251"/>
            <a:ext cx="304000" cy="356205"/>
            <a:chOff x="-49375900" y="3550975"/>
            <a:chExt cx="256800" cy="300900"/>
          </a:xfrm>
        </p:grpSpPr>
        <p:sp>
          <p:nvSpPr>
            <p:cNvPr id="7656" name="Google Shape;7656;p77"/>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7"/>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7"/>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7"/>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7"/>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7"/>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7"/>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7"/>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7"/>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7"/>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7"/>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77"/>
          <p:cNvGrpSpPr/>
          <p:nvPr/>
        </p:nvGrpSpPr>
        <p:grpSpPr>
          <a:xfrm>
            <a:off x="2188516" y="2259546"/>
            <a:ext cx="313293" cy="356205"/>
            <a:chOff x="-49378250" y="3920375"/>
            <a:chExt cx="264650" cy="300900"/>
          </a:xfrm>
        </p:grpSpPr>
        <p:sp>
          <p:nvSpPr>
            <p:cNvPr id="7668" name="Google Shape;7668;p77"/>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7"/>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7"/>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7"/>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7"/>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7"/>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7"/>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77"/>
          <p:cNvGrpSpPr/>
          <p:nvPr/>
        </p:nvGrpSpPr>
        <p:grpSpPr>
          <a:xfrm>
            <a:off x="907504" y="2752344"/>
            <a:ext cx="312375" cy="357123"/>
            <a:chOff x="-47505300" y="3200500"/>
            <a:chExt cx="263875" cy="301675"/>
          </a:xfrm>
        </p:grpSpPr>
        <p:sp>
          <p:nvSpPr>
            <p:cNvPr id="7676" name="Google Shape;7676;p77"/>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7"/>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7"/>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7"/>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7"/>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7"/>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7"/>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7"/>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7"/>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7"/>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7"/>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7"/>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7"/>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77"/>
          <p:cNvGrpSpPr/>
          <p:nvPr/>
        </p:nvGrpSpPr>
        <p:grpSpPr>
          <a:xfrm>
            <a:off x="885604" y="3188692"/>
            <a:ext cx="356176" cy="355051"/>
            <a:chOff x="-47524975" y="3569100"/>
            <a:chExt cx="300875" cy="299925"/>
          </a:xfrm>
        </p:grpSpPr>
        <p:sp>
          <p:nvSpPr>
            <p:cNvPr id="7690" name="Google Shape;7690;p77"/>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7"/>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7"/>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7"/>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7"/>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77"/>
          <p:cNvGrpSpPr/>
          <p:nvPr/>
        </p:nvGrpSpPr>
        <p:grpSpPr>
          <a:xfrm>
            <a:off x="886062" y="3667954"/>
            <a:ext cx="355258" cy="270410"/>
            <a:chOff x="-47523400" y="3973950"/>
            <a:chExt cx="300100" cy="228425"/>
          </a:xfrm>
        </p:grpSpPr>
        <p:sp>
          <p:nvSpPr>
            <p:cNvPr id="7696" name="Google Shape;7696;p77"/>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7"/>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7"/>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7"/>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7"/>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77"/>
          <p:cNvGrpSpPr/>
          <p:nvPr/>
        </p:nvGrpSpPr>
        <p:grpSpPr>
          <a:xfrm>
            <a:off x="3091183" y="2750953"/>
            <a:ext cx="354341" cy="357596"/>
            <a:chOff x="-45673275" y="3199325"/>
            <a:chExt cx="299325" cy="302075"/>
          </a:xfrm>
        </p:grpSpPr>
        <p:sp>
          <p:nvSpPr>
            <p:cNvPr id="7702" name="Google Shape;7702;p77"/>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7"/>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7"/>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77"/>
          <p:cNvGrpSpPr/>
          <p:nvPr/>
        </p:nvGrpSpPr>
        <p:grpSpPr>
          <a:xfrm>
            <a:off x="3090251" y="3209202"/>
            <a:ext cx="356205" cy="314240"/>
            <a:chOff x="-45674075" y="3586425"/>
            <a:chExt cx="300900" cy="265450"/>
          </a:xfrm>
        </p:grpSpPr>
        <p:sp>
          <p:nvSpPr>
            <p:cNvPr id="7706" name="Google Shape;7706;p77"/>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7"/>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77"/>
          <p:cNvGrpSpPr/>
          <p:nvPr/>
        </p:nvGrpSpPr>
        <p:grpSpPr>
          <a:xfrm>
            <a:off x="3091183" y="3625041"/>
            <a:ext cx="354341" cy="356205"/>
            <a:chOff x="-45673275" y="3937700"/>
            <a:chExt cx="299325" cy="300900"/>
          </a:xfrm>
        </p:grpSpPr>
        <p:sp>
          <p:nvSpPr>
            <p:cNvPr id="7709" name="Google Shape;7709;p77"/>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7"/>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7"/>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7"/>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7"/>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7"/>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77"/>
          <p:cNvGrpSpPr/>
          <p:nvPr/>
        </p:nvGrpSpPr>
        <p:grpSpPr>
          <a:xfrm>
            <a:off x="2205349" y="4117825"/>
            <a:ext cx="356205" cy="356205"/>
            <a:chOff x="-44512325" y="3176075"/>
            <a:chExt cx="300900" cy="300900"/>
          </a:xfrm>
        </p:grpSpPr>
        <p:sp>
          <p:nvSpPr>
            <p:cNvPr id="7716" name="Google Shape;7716;p77"/>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7"/>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7"/>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77"/>
          <p:cNvGrpSpPr/>
          <p:nvPr/>
        </p:nvGrpSpPr>
        <p:grpSpPr>
          <a:xfrm>
            <a:off x="2608689" y="1386849"/>
            <a:ext cx="354341" cy="354341"/>
            <a:chOff x="-49027775" y="3183175"/>
            <a:chExt cx="299325" cy="299325"/>
          </a:xfrm>
        </p:grpSpPr>
        <p:sp>
          <p:nvSpPr>
            <p:cNvPr id="7720" name="Google Shape;7720;p77"/>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7"/>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7"/>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7"/>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77"/>
          <p:cNvGrpSpPr/>
          <p:nvPr/>
        </p:nvGrpSpPr>
        <p:grpSpPr>
          <a:xfrm>
            <a:off x="2608230" y="1822251"/>
            <a:ext cx="355258" cy="357152"/>
            <a:chOff x="-49027775" y="3550975"/>
            <a:chExt cx="300100" cy="301700"/>
          </a:xfrm>
        </p:grpSpPr>
        <p:sp>
          <p:nvSpPr>
            <p:cNvPr id="7725" name="Google Shape;7725;p77"/>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7"/>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7"/>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7"/>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7"/>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7"/>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7"/>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7"/>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7"/>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7"/>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77"/>
          <p:cNvGrpSpPr/>
          <p:nvPr/>
        </p:nvGrpSpPr>
        <p:grpSpPr>
          <a:xfrm>
            <a:off x="2606306" y="2259310"/>
            <a:ext cx="359106" cy="355525"/>
            <a:chOff x="-49031025" y="3920175"/>
            <a:chExt cx="303350" cy="300325"/>
          </a:xfrm>
        </p:grpSpPr>
        <p:sp>
          <p:nvSpPr>
            <p:cNvPr id="7736" name="Google Shape;7736;p77"/>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7"/>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7"/>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7"/>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7"/>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7"/>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77"/>
          <p:cNvGrpSpPr/>
          <p:nvPr/>
        </p:nvGrpSpPr>
        <p:grpSpPr>
          <a:xfrm>
            <a:off x="1322411" y="2752344"/>
            <a:ext cx="356176" cy="354341"/>
            <a:chOff x="-47155575" y="3200500"/>
            <a:chExt cx="300875" cy="299325"/>
          </a:xfrm>
        </p:grpSpPr>
        <p:sp>
          <p:nvSpPr>
            <p:cNvPr id="7743" name="Google Shape;7743;p77"/>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7"/>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7"/>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7"/>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7"/>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7"/>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77"/>
          <p:cNvGrpSpPr/>
          <p:nvPr/>
        </p:nvGrpSpPr>
        <p:grpSpPr>
          <a:xfrm>
            <a:off x="1322870" y="3188692"/>
            <a:ext cx="355258" cy="355258"/>
            <a:chOff x="-47154800" y="3569100"/>
            <a:chExt cx="300100" cy="300100"/>
          </a:xfrm>
        </p:grpSpPr>
        <p:sp>
          <p:nvSpPr>
            <p:cNvPr id="7750" name="Google Shape;7750;p77"/>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7"/>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7"/>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7"/>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7"/>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7"/>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77"/>
          <p:cNvGrpSpPr/>
          <p:nvPr/>
        </p:nvGrpSpPr>
        <p:grpSpPr>
          <a:xfrm>
            <a:off x="1323343" y="3626905"/>
            <a:ext cx="354311" cy="353423"/>
            <a:chOff x="-47154000" y="3939275"/>
            <a:chExt cx="299300" cy="298550"/>
          </a:xfrm>
        </p:grpSpPr>
        <p:sp>
          <p:nvSpPr>
            <p:cNvPr id="7757" name="Google Shape;7757;p77"/>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7"/>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7"/>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7"/>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77"/>
          <p:cNvGrpSpPr/>
          <p:nvPr/>
        </p:nvGrpSpPr>
        <p:grpSpPr>
          <a:xfrm>
            <a:off x="3548633" y="2752344"/>
            <a:ext cx="312375" cy="354341"/>
            <a:chOff x="-45286550" y="3200500"/>
            <a:chExt cx="263875" cy="299325"/>
          </a:xfrm>
        </p:grpSpPr>
        <p:sp>
          <p:nvSpPr>
            <p:cNvPr id="7762" name="Google Shape;7762;p77"/>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7"/>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7"/>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77"/>
          <p:cNvGrpSpPr/>
          <p:nvPr/>
        </p:nvGrpSpPr>
        <p:grpSpPr>
          <a:xfrm>
            <a:off x="3548633" y="3189639"/>
            <a:ext cx="312375" cy="354311"/>
            <a:chOff x="-45286550" y="3569900"/>
            <a:chExt cx="263875" cy="299300"/>
          </a:xfrm>
        </p:grpSpPr>
        <p:sp>
          <p:nvSpPr>
            <p:cNvPr id="7766" name="Google Shape;7766;p77"/>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7"/>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7"/>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7"/>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7"/>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7"/>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77"/>
          <p:cNvGrpSpPr/>
          <p:nvPr/>
        </p:nvGrpSpPr>
        <p:grpSpPr>
          <a:xfrm>
            <a:off x="3559820" y="3625988"/>
            <a:ext cx="290001" cy="355258"/>
            <a:chOff x="-45277900" y="3938500"/>
            <a:chExt cx="244975" cy="300100"/>
          </a:xfrm>
        </p:grpSpPr>
        <p:sp>
          <p:nvSpPr>
            <p:cNvPr id="7773" name="Google Shape;7773;p77"/>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7"/>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7"/>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7"/>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77"/>
          <p:cNvGrpSpPr/>
          <p:nvPr/>
        </p:nvGrpSpPr>
        <p:grpSpPr>
          <a:xfrm>
            <a:off x="2645769" y="4095090"/>
            <a:ext cx="355258" cy="355258"/>
            <a:chOff x="-44502875" y="3576975"/>
            <a:chExt cx="300100" cy="300100"/>
          </a:xfrm>
        </p:grpSpPr>
        <p:sp>
          <p:nvSpPr>
            <p:cNvPr id="7778" name="Google Shape;7778;p77"/>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7"/>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7"/>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77"/>
          <p:cNvGrpSpPr/>
          <p:nvPr/>
        </p:nvGrpSpPr>
        <p:grpSpPr>
          <a:xfrm>
            <a:off x="4858981" y="1820745"/>
            <a:ext cx="356196" cy="354670"/>
            <a:chOff x="-13946200" y="3647075"/>
            <a:chExt cx="353650" cy="352100"/>
          </a:xfrm>
        </p:grpSpPr>
        <p:sp>
          <p:nvSpPr>
            <p:cNvPr id="7782" name="Google Shape;7782;p77"/>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7"/>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7"/>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7"/>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7"/>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7"/>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77"/>
          <p:cNvGrpSpPr/>
          <p:nvPr/>
        </p:nvGrpSpPr>
        <p:grpSpPr>
          <a:xfrm>
            <a:off x="6642374" y="1380228"/>
            <a:ext cx="357002" cy="354267"/>
            <a:chOff x="-12163025" y="3214275"/>
            <a:chExt cx="354450" cy="351700"/>
          </a:xfrm>
        </p:grpSpPr>
        <p:sp>
          <p:nvSpPr>
            <p:cNvPr id="7789" name="Google Shape;7789;p77"/>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7"/>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7"/>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77"/>
          <p:cNvGrpSpPr/>
          <p:nvPr/>
        </p:nvGrpSpPr>
        <p:grpSpPr>
          <a:xfrm>
            <a:off x="6643154" y="1819965"/>
            <a:ext cx="355441" cy="356232"/>
            <a:chOff x="-12160675" y="3647875"/>
            <a:chExt cx="352900" cy="353650"/>
          </a:xfrm>
        </p:grpSpPr>
        <p:sp>
          <p:nvSpPr>
            <p:cNvPr id="7793" name="Google Shape;7793;p77"/>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7"/>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7"/>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7"/>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7"/>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7"/>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7"/>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77"/>
          <p:cNvGrpSpPr/>
          <p:nvPr/>
        </p:nvGrpSpPr>
        <p:grpSpPr>
          <a:xfrm>
            <a:off x="6653870" y="2264421"/>
            <a:ext cx="354635" cy="356232"/>
            <a:chOff x="-12160675" y="4081850"/>
            <a:chExt cx="352100" cy="353650"/>
          </a:xfrm>
        </p:grpSpPr>
        <p:sp>
          <p:nvSpPr>
            <p:cNvPr id="7801" name="Google Shape;7801;p77"/>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7"/>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7"/>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7"/>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7"/>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7"/>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77"/>
          <p:cNvGrpSpPr/>
          <p:nvPr/>
        </p:nvGrpSpPr>
        <p:grpSpPr>
          <a:xfrm>
            <a:off x="4858836" y="2738864"/>
            <a:ext cx="355416" cy="355652"/>
            <a:chOff x="-10391650" y="3180600"/>
            <a:chExt cx="352875" cy="353075"/>
          </a:xfrm>
        </p:grpSpPr>
        <p:sp>
          <p:nvSpPr>
            <p:cNvPr id="7808" name="Google Shape;7808;p77"/>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7"/>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7"/>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7"/>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7"/>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7"/>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77"/>
          <p:cNvGrpSpPr/>
          <p:nvPr/>
        </p:nvGrpSpPr>
        <p:grpSpPr>
          <a:xfrm>
            <a:off x="4858835" y="3215662"/>
            <a:ext cx="354635" cy="353890"/>
            <a:chOff x="-10390875" y="3616350"/>
            <a:chExt cx="352100" cy="351325"/>
          </a:xfrm>
        </p:grpSpPr>
        <p:sp>
          <p:nvSpPr>
            <p:cNvPr id="7815" name="Google Shape;7815;p77"/>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7"/>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7"/>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77"/>
          <p:cNvGrpSpPr/>
          <p:nvPr/>
        </p:nvGrpSpPr>
        <p:grpSpPr>
          <a:xfrm>
            <a:off x="7525810" y="2740327"/>
            <a:ext cx="312585" cy="354670"/>
            <a:chOff x="-10370400" y="4049550"/>
            <a:chExt cx="310350" cy="352100"/>
          </a:xfrm>
        </p:grpSpPr>
        <p:sp>
          <p:nvSpPr>
            <p:cNvPr id="7819" name="Google Shape;7819;p77"/>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7"/>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7"/>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7"/>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7"/>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4" name="Google Shape;7824;p77"/>
          <p:cNvGrpSpPr/>
          <p:nvPr/>
        </p:nvGrpSpPr>
        <p:grpSpPr>
          <a:xfrm>
            <a:off x="6630066" y="2739268"/>
            <a:ext cx="379236" cy="354847"/>
            <a:chOff x="-8674650" y="3210975"/>
            <a:chExt cx="376525" cy="352275"/>
          </a:xfrm>
        </p:grpSpPr>
        <p:sp>
          <p:nvSpPr>
            <p:cNvPr id="7825" name="Google Shape;7825;p77"/>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7"/>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7"/>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7"/>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7"/>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7"/>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77"/>
          <p:cNvGrpSpPr/>
          <p:nvPr/>
        </p:nvGrpSpPr>
        <p:grpSpPr>
          <a:xfrm>
            <a:off x="5301563" y="1820745"/>
            <a:ext cx="356221" cy="354670"/>
            <a:chOff x="-13512225" y="3647075"/>
            <a:chExt cx="353675" cy="352100"/>
          </a:xfrm>
        </p:grpSpPr>
        <p:sp>
          <p:nvSpPr>
            <p:cNvPr id="7832" name="Google Shape;7832;p77"/>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7"/>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7"/>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7"/>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7"/>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7"/>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7"/>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7"/>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7"/>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7"/>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77"/>
          <p:cNvGrpSpPr/>
          <p:nvPr/>
        </p:nvGrpSpPr>
        <p:grpSpPr>
          <a:xfrm>
            <a:off x="5311876" y="2264811"/>
            <a:ext cx="356221" cy="355451"/>
            <a:chOff x="-13512225" y="4080275"/>
            <a:chExt cx="353675" cy="352875"/>
          </a:xfrm>
        </p:grpSpPr>
        <p:sp>
          <p:nvSpPr>
            <p:cNvPr id="7843" name="Google Shape;7843;p77"/>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7"/>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7"/>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7"/>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7"/>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7"/>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7"/>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7"/>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7"/>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7"/>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7"/>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77"/>
          <p:cNvGrpSpPr/>
          <p:nvPr/>
        </p:nvGrpSpPr>
        <p:grpSpPr>
          <a:xfrm>
            <a:off x="7084956" y="1412172"/>
            <a:ext cx="356196" cy="290379"/>
            <a:chOff x="-11728250" y="3245400"/>
            <a:chExt cx="353650" cy="288275"/>
          </a:xfrm>
        </p:grpSpPr>
        <p:sp>
          <p:nvSpPr>
            <p:cNvPr id="7855" name="Google Shape;7855;p77"/>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7"/>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7"/>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7"/>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7"/>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77"/>
          <p:cNvGrpSpPr/>
          <p:nvPr/>
        </p:nvGrpSpPr>
        <p:grpSpPr>
          <a:xfrm>
            <a:off x="7117464" y="2264811"/>
            <a:ext cx="311804" cy="355451"/>
            <a:chOff x="-11703850" y="4081850"/>
            <a:chExt cx="309575" cy="352875"/>
          </a:xfrm>
        </p:grpSpPr>
        <p:sp>
          <p:nvSpPr>
            <p:cNvPr id="7861" name="Google Shape;7861;p77"/>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7"/>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7"/>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7"/>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7"/>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7"/>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7"/>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7"/>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77"/>
          <p:cNvGrpSpPr/>
          <p:nvPr/>
        </p:nvGrpSpPr>
        <p:grpSpPr>
          <a:xfrm>
            <a:off x="5306120" y="2738964"/>
            <a:ext cx="357002" cy="355451"/>
            <a:chOff x="-9958475" y="3180025"/>
            <a:chExt cx="354450" cy="352875"/>
          </a:xfrm>
        </p:grpSpPr>
        <p:sp>
          <p:nvSpPr>
            <p:cNvPr id="7870" name="Google Shape;7870;p77"/>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7"/>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7"/>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77"/>
          <p:cNvGrpSpPr/>
          <p:nvPr/>
        </p:nvGrpSpPr>
        <p:grpSpPr>
          <a:xfrm>
            <a:off x="5315247" y="3214945"/>
            <a:ext cx="337966" cy="355325"/>
            <a:chOff x="-9949025" y="3615575"/>
            <a:chExt cx="335550" cy="352750"/>
          </a:xfrm>
        </p:grpSpPr>
        <p:sp>
          <p:nvSpPr>
            <p:cNvPr id="7874" name="Google Shape;7874;p77"/>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7"/>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7"/>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77"/>
          <p:cNvGrpSpPr/>
          <p:nvPr/>
        </p:nvGrpSpPr>
        <p:grpSpPr>
          <a:xfrm>
            <a:off x="7950093" y="2738451"/>
            <a:ext cx="360175" cy="358423"/>
            <a:chOff x="-9961625" y="4048175"/>
            <a:chExt cx="357600" cy="355825"/>
          </a:xfrm>
        </p:grpSpPr>
        <p:sp>
          <p:nvSpPr>
            <p:cNvPr id="7878" name="Google Shape;7878;p77"/>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7"/>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7"/>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7"/>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7"/>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7"/>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77"/>
          <p:cNvGrpSpPr/>
          <p:nvPr/>
        </p:nvGrpSpPr>
        <p:grpSpPr>
          <a:xfrm>
            <a:off x="6636814" y="3213963"/>
            <a:ext cx="364959" cy="357289"/>
            <a:chOff x="-8680950" y="3624225"/>
            <a:chExt cx="362350" cy="354700"/>
          </a:xfrm>
        </p:grpSpPr>
        <p:sp>
          <p:nvSpPr>
            <p:cNvPr id="7885" name="Google Shape;7885;p77"/>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7"/>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7"/>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7"/>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7"/>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7"/>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77"/>
          <p:cNvGrpSpPr/>
          <p:nvPr/>
        </p:nvGrpSpPr>
        <p:grpSpPr>
          <a:xfrm>
            <a:off x="5773058" y="1379624"/>
            <a:ext cx="313365" cy="355476"/>
            <a:chOff x="-13056975" y="3212300"/>
            <a:chExt cx="311125" cy="352900"/>
          </a:xfrm>
        </p:grpSpPr>
        <p:sp>
          <p:nvSpPr>
            <p:cNvPr id="7892" name="Google Shape;7892;p77"/>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7"/>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7"/>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7"/>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77"/>
          <p:cNvGrpSpPr/>
          <p:nvPr/>
        </p:nvGrpSpPr>
        <p:grpSpPr>
          <a:xfrm>
            <a:off x="5750446" y="1820418"/>
            <a:ext cx="358588" cy="355325"/>
            <a:chOff x="-13077450" y="3647075"/>
            <a:chExt cx="356025" cy="352750"/>
          </a:xfrm>
        </p:grpSpPr>
        <p:sp>
          <p:nvSpPr>
            <p:cNvPr id="7897" name="Google Shape;7897;p77"/>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7"/>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7"/>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77"/>
          <p:cNvGrpSpPr/>
          <p:nvPr/>
        </p:nvGrpSpPr>
        <p:grpSpPr>
          <a:xfrm>
            <a:off x="5761552" y="2264018"/>
            <a:ext cx="357002" cy="357037"/>
            <a:chOff x="-13079025" y="4079475"/>
            <a:chExt cx="354450" cy="354450"/>
          </a:xfrm>
        </p:grpSpPr>
        <p:sp>
          <p:nvSpPr>
            <p:cNvPr id="7901" name="Google Shape;7901;p77"/>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7"/>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7"/>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7"/>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77"/>
          <p:cNvGrpSpPr/>
          <p:nvPr/>
        </p:nvGrpSpPr>
        <p:grpSpPr>
          <a:xfrm>
            <a:off x="7534619" y="1380027"/>
            <a:ext cx="356221" cy="354670"/>
            <a:chOff x="-11292700" y="3213875"/>
            <a:chExt cx="353675" cy="352100"/>
          </a:xfrm>
        </p:grpSpPr>
        <p:sp>
          <p:nvSpPr>
            <p:cNvPr id="7906" name="Google Shape;7906;p77"/>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7"/>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7"/>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7"/>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7"/>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7"/>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7"/>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77"/>
          <p:cNvGrpSpPr/>
          <p:nvPr/>
        </p:nvGrpSpPr>
        <p:grpSpPr>
          <a:xfrm>
            <a:off x="7528677" y="1819965"/>
            <a:ext cx="368106" cy="356232"/>
            <a:chOff x="-11299000" y="3647875"/>
            <a:chExt cx="365475" cy="353650"/>
          </a:xfrm>
        </p:grpSpPr>
        <p:sp>
          <p:nvSpPr>
            <p:cNvPr id="7914" name="Google Shape;7914;p77"/>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7"/>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7"/>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7"/>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7"/>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7"/>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0" name="Google Shape;7920;p77"/>
          <p:cNvGrpSpPr/>
          <p:nvPr/>
        </p:nvGrpSpPr>
        <p:grpSpPr>
          <a:xfrm>
            <a:off x="7544139" y="2275916"/>
            <a:ext cx="357808" cy="333240"/>
            <a:chOff x="-11295075" y="4092875"/>
            <a:chExt cx="355250" cy="330825"/>
          </a:xfrm>
        </p:grpSpPr>
        <p:sp>
          <p:nvSpPr>
            <p:cNvPr id="7921" name="Google Shape;7921;p77"/>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7"/>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7"/>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7"/>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7"/>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77"/>
          <p:cNvGrpSpPr/>
          <p:nvPr/>
        </p:nvGrpSpPr>
        <p:grpSpPr>
          <a:xfrm>
            <a:off x="5769739" y="2738964"/>
            <a:ext cx="312585" cy="355451"/>
            <a:chOff x="-9500075" y="3180800"/>
            <a:chExt cx="310350" cy="352875"/>
          </a:xfrm>
        </p:grpSpPr>
        <p:sp>
          <p:nvSpPr>
            <p:cNvPr id="7927" name="Google Shape;7927;p77"/>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7"/>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7"/>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7"/>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7"/>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7"/>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7"/>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7"/>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7"/>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77"/>
          <p:cNvGrpSpPr/>
          <p:nvPr/>
        </p:nvGrpSpPr>
        <p:grpSpPr>
          <a:xfrm>
            <a:off x="5747530" y="3214479"/>
            <a:ext cx="356221" cy="356257"/>
            <a:chOff x="-9523700" y="3614000"/>
            <a:chExt cx="353675" cy="353675"/>
          </a:xfrm>
        </p:grpSpPr>
        <p:sp>
          <p:nvSpPr>
            <p:cNvPr id="7937" name="Google Shape;7937;p77"/>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7"/>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7"/>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7"/>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7"/>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7"/>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7"/>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7"/>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7"/>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77"/>
          <p:cNvGrpSpPr/>
          <p:nvPr/>
        </p:nvGrpSpPr>
        <p:grpSpPr>
          <a:xfrm>
            <a:off x="7532481" y="3237121"/>
            <a:ext cx="356221" cy="354670"/>
            <a:chOff x="-9523700" y="4049550"/>
            <a:chExt cx="353675" cy="352100"/>
          </a:xfrm>
        </p:grpSpPr>
        <p:sp>
          <p:nvSpPr>
            <p:cNvPr id="7947" name="Google Shape;7947;p77"/>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7"/>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7"/>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7"/>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7"/>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7"/>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7"/>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77"/>
          <p:cNvGrpSpPr/>
          <p:nvPr/>
        </p:nvGrpSpPr>
        <p:grpSpPr>
          <a:xfrm>
            <a:off x="7088596" y="3237094"/>
            <a:ext cx="357002" cy="311029"/>
            <a:chOff x="-8209150" y="3659675"/>
            <a:chExt cx="354450" cy="308775"/>
          </a:xfrm>
        </p:grpSpPr>
        <p:sp>
          <p:nvSpPr>
            <p:cNvPr id="7955" name="Google Shape;7955;p77"/>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7"/>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7"/>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7"/>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7"/>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7"/>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77"/>
          <p:cNvGrpSpPr/>
          <p:nvPr/>
        </p:nvGrpSpPr>
        <p:grpSpPr>
          <a:xfrm>
            <a:off x="6202157" y="2266007"/>
            <a:ext cx="356221" cy="353059"/>
            <a:chOff x="-12643475" y="4081850"/>
            <a:chExt cx="353675" cy="350500"/>
          </a:xfrm>
        </p:grpSpPr>
        <p:sp>
          <p:nvSpPr>
            <p:cNvPr id="7962" name="Google Shape;7962;p77"/>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7"/>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7"/>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7"/>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6" name="Google Shape;7966;p77"/>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7" name="Google Shape;7967;p77"/>
          <p:cNvGrpSpPr/>
          <p:nvPr/>
        </p:nvGrpSpPr>
        <p:grpSpPr>
          <a:xfrm>
            <a:off x="7984757" y="2275916"/>
            <a:ext cx="356221" cy="333240"/>
            <a:chOff x="-10858725" y="4092875"/>
            <a:chExt cx="353675" cy="330825"/>
          </a:xfrm>
        </p:grpSpPr>
        <p:sp>
          <p:nvSpPr>
            <p:cNvPr id="7968" name="Google Shape;7968;p77"/>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7"/>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7"/>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7"/>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7"/>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7"/>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77"/>
          <p:cNvGrpSpPr/>
          <p:nvPr/>
        </p:nvGrpSpPr>
        <p:grpSpPr>
          <a:xfrm>
            <a:off x="6243280" y="3214882"/>
            <a:ext cx="252278" cy="355451"/>
            <a:chOff x="-9039300" y="3614000"/>
            <a:chExt cx="250475" cy="352875"/>
          </a:xfrm>
        </p:grpSpPr>
        <p:sp>
          <p:nvSpPr>
            <p:cNvPr id="7975" name="Google Shape;7975;p77"/>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7"/>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77"/>
          <p:cNvGrpSpPr/>
          <p:nvPr/>
        </p:nvGrpSpPr>
        <p:grpSpPr>
          <a:xfrm>
            <a:off x="7975246" y="3237121"/>
            <a:ext cx="354635" cy="354670"/>
            <a:chOff x="-9088150" y="4049550"/>
            <a:chExt cx="352100" cy="352100"/>
          </a:xfrm>
        </p:grpSpPr>
        <p:sp>
          <p:nvSpPr>
            <p:cNvPr id="7978" name="Google Shape;7978;p77"/>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7"/>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7"/>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7"/>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7"/>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7"/>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77"/>
          <p:cNvGrpSpPr/>
          <p:nvPr/>
        </p:nvGrpSpPr>
        <p:grpSpPr>
          <a:xfrm>
            <a:off x="7109610" y="2739354"/>
            <a:ext cx="315757" cy="354670"/>
            <a:chOff x="-8191825" y="3174500"/>
            <a:chExt cx="313500" cy="352100"/>
          </a:xfrm>
        </p:grpSpPr>
        <p:sp>
          <p:nvSpPr>
            <p:cNvPr id="7985" name="Google Shape;7985;p77"/>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7"/>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7"/>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77"/>
          <p:cNvGrpSpPr/>
          <p:nvPr/>
        </p:nvGrpSpPr>
        <p:grpSpPr>
          <a:xfrm>
            <a:off x="4858968" y="1379875"/>
            <a:ext cx="356221" cy="354973"/>
            <a:chOff x="-13947000" y="3212800"/>
            <a:chExt cx="353675" cy="352400"/>
          </a:xfrm>
        </p:grpSpPr>
        <p:sp>
          <p:nvSpPr>
            <p:cNvPr id="7989" name="Google Shape;7989;p77"/>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7"/>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1" name="Google Shape;7991;p77"/>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2" name="Google Shape;7992;p77"/>
          <p:cNvGrpSpPr/>
          <p:nvPr/>
        </p:nvGrpSpPr>
        <p:grpSpPr>
          <a:xfrm>
            <a:off x="5301563" y="1379233"/>
            <a:ext cx="356221" cy="356257"/>
            <a:chOff x="-13512225" y="3211525"/>
            <a:chExt cx="353675" cy="353675"/>
          </a:xfrm>
        </p:grpSpPr>
        <p:sp>
          <p:nvSpPr>
            <p:cNvPr id="7993" name="Google Shape;7993;p77"/>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7"/>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7"/>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7"/>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7"/>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77"/>
          <p:cNvGrpSpPr/>
          <p:nvPr/>
        </p:nvGrpSpPr>
        <p:grpSpPr>
          <a:xfrm>
            <a:off x="6191845" y="1379624"/>
            <a:ext cx="356221" cy="355476"/>
            <a:chOff x="-12643475" y="3212300"/>
            <a:chExt cx="353675" cy="352900"/>
          </a:xfrm>
        </p:grpSpPr>
        <p:sp>
          <p:nvSpPr>
            <p:cNvPr id="7999" name="Google Shape;7999;p77"/>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7"/>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7"/>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7"/>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7"/>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7"/>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7"/>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7"/>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7"/>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77"/>
          <p:cNvGrpSpPr/>
          <p:nvPr/>
        </p:nvGrpSpPr>
        <p:grpSpPr>
          <a:xfrm>
            <a:off x="6191845" y="1831398"/>
            <a:ext cx="356221" cy="333366"/>
            <a:chOff x="-12643475" y="3657325"/>
            <a:chExt cx="353675" cy="330950"/>
          </a:xfrm>
        </p:grpSpPr>
        <p:sp>
          <p:nvSpPr>
            <p:cNvPr id="8009" name="Google Shape;8009;p77"/>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7"/>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7"/>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7"/>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7"/>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7"/>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77"/>
          <p:cNvGrpSpPr/>
          <p:nvPr/>
        </p:nvGrpSpPr>
        <p:grpSpPr>
          <a:xfrm>
            <a:off x="7974847" y="1380027"/>
            <a:ext cx="355416" cy="354670"/>
            <a:chOff x="-10857925" y="3213875"/>
            <a:chExt cx="352875" cy="352100"/>
          </a:xfrm>
        </p:grpSpPr>
        <p:sp>
          <p:nvSpPr>
            <p:cNvPr id="8016" name="Google Shape;8016;p77"/>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7"/>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7"/>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7"/>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7"/>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7"/>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7"/>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7"/>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7"/>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7"/>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77"/>
          <p:cNvGrpSpPr/>
          <p:nvPr/>
        </p:nvGrpSpPr>
        <p:grpSpPr>
          <a:xfrm>
            <a:off x="6191762" y="2739455"/>
            <a:ext cx="356096" cy="354469"/>
            <a:chOff x="-9089725" y="3180200"/>
            <a:chExt cx="353550" cy="351900"/>
          </a:xfrm>
        </p:grpSpPr>
        <p:sp>
          <p:nvSpPr>
            <p:cNvPr id="8027" name="Google Shape;8027;p77"/>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7"/>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77"/>
          <p:cNvGrpSpPr/>
          <p:nvPr/>
        </p:nvGrpSpPr>
        <p:grpSpPr>
          <a:xfrm>
            <a:off x="7083760" y="1819260"/>
            <a:ext cx="358588" cy="357642"/>
            <a:chOff x="7083760" y="1971660"/>
            <a:chExt cx="358588" cy="357642"/>
          </a:xfrm>
        </p:grpSpPr>
        <p:sp>
          <p:nvSpPr>
            <p:cNvPr id="8030" name="Google Shape;8030;p77"/>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7"/>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7"/>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7"/>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7"/>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7"/>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7"/>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7"/>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7"/>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7"/>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7"/>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7"/>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2" name="Google Shape;8042;p77"/>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043" name="Google Shape;8043;p77"/>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47" name="Shape 8047"/>
        <p:cNvGrpSpPr/>
        <p:nvPr/>
      </p:nvGrpSpPr>
      <p:grpSpPr>
        <a:xfrm>
          <a:off x="0" y="0"/>
          <a:ext cx="0" cy="0"/>
          <a:chOff x="0" y="0"/>
          <a:chExt cx="0" cy="0"/>
        </a:xfrm>
      </p:grpSpPr>
      <p:sp>
        <p:nvSpPr>
          <p:cNvPr id="8048" name="Google Shape;8048;p78"/>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9" name="Google Shape;8049;p78"/>
          <p:cNvGrpSpPr/>
          <p:nvPr/>
        </p:nvGrpSpPr>
        <p:grpSpPr>
          <a:xfrm>
            <a:off x="748855" y="2243507"/>
            <a:ext cx="452798" cy="449473"/>
            <a:chOff x="-21322300" y="3693325"/>
            <a:chExt cx="306400" cy="304150"/>
          </a:xfrm>
        </p:grpSpPr>
        <p:sp>
          <p:nvSpPr>
            <p:cNvPr id="8050" name="Google Shape;8050;p78"/>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8"/>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8"/>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8"/>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78"/>
          <p:cNvGrpSpPr/>
          <p:nvPr/>
        </p:nvGrpSpPr>
        <p:grpSpPr>
          <a:xfrm>
            <a:off x="748263" y="2810244"/>
            <a:ext cx="453980" cy="422540"/>
            <a:chOff x="-21322300" y="4077125"/>
            <a:chExt cx="307200" cy="285925"/>
          </a:xfrm>
        </p:grpSpPr>
        <p:sp>
          <p:nvSpPr>
            <p:cNvPr id="8055" name="Google Shape;8055;p78"/>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8"/>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8"/>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8"/>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8"/>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8"/>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8"/>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8"/>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8"/>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8"/>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8"/>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8"/>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78"/>
          <p:cNvGrpSpPr/>
          <p:nvPr/>
        </p:nvGrpSpPr>
        <p:grpSpPr>
          <a:xfrm>
            <a:off x="3525440" y="1689128"/>
            <a:ext cx="451653" cy="450212"/>
            <a:chOff x="-19394200" y="3333800"/>
            <a:chExt cx="305625" cy="304650"/>
          </a:xfrm>
        </p:grpSpPr>
        <p:sp>
          <p:nvSpPr>
            <p:cNvPr id="8068" name="Google Shape;8068;p78"/>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8"/>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8"/>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8"/>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8"/>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8"/>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8"/>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8"/>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8"/>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78"/>
          <p:cNvGrpSpPr/>
          <p:nvPr/>
        </p:nvGrpSpPr>
        <p:grpSpPr>
          <a:xfrm>
            <a:off x="3524276" y="2243580"/>
            <a:ext cx="453980" cy="449325"/>
            <a:chOff x="-19396575" y="3708500"/>
            <a:chExt cx="307200" cy="304050"/>
          </a:xfrm>
        </p:grpSpPr>
        <p:sp>
          <p:nvSpPr>
            <p:cNvPr id="8078" name="Google Shape;8078;p78"/>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8"/>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8"/>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78"/>
          <p:cNvGrpSpPr/>
          <p:nvPr/>
        </p:nvGrpSpPr>
        <p:grpSpPr>
          <a:xfrm>
            <a:off x="3518457" y="2796461"/>
            <a:ext cx="465618" cy="450101"/>
            <a:chOff x="-19394200" y="4084200"/>
            <a:chExt cx="315075" cy="304575"/>
          </a:xfrm>
        </p:grpSpPr>
        <p:sp>
          <p:nvSpPr>
            <p:cNvPr id="8082" name="Google Shape;8082;p78"/>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8"/>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8"/>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8"/>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8"/>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8"/>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78"/>
          <p:cNvGrpSpPr/>
          <p:nvPr/>
        </p:nvGrpSpPr>
        <p:grpSpPr>
          <a:xfrm>
            <a:off x="6324167" y="1689001"/>
            <a:ext cx="400447" cy="450470"/>
            <a:chOff x="-17526750" y="3309200"/>
            <a:chExt cx="270975" cy="304825"/>
          </a:xfrm>
        </p:grpSpPr>
        <p:sp>
          <p:nvSpPr>
            <p:cNvPr id="8089" name="Google Shape;8089;p78"/>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8"/>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8"/>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8"/>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8"/>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78"/>
          <p:cNvGrpSpPr/>
          <p:nvPr/>
        </p:nvGrpSpPr>
        <p:grpSpPr>
          <a:xfrm>
            <a:off x="6300319" y="2244173"/>
            <a:ext cx="448143" cy="448143"/>
            <a:chOff x="-17542500" y="3684100"/>
            <a:chExt cx="303250" cy="303250"/>
          </a:xfrm>
        </p:grpSpPr>
        <p:sp>
          <p:nvSpPr>
            <p:cNvPr id="8095" name="Google Shape;8095;p78"/>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8"/>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8"/>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8"/>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8"/>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8"/>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8"/>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78"/>
          <p:cNvGrpSpPr/>
          <p:nvPr/>
        </p:nvGrpSpPr>
        <p:grpSpPr>
          <a:xfrm>
            <a:off x="6299728" y="2810817"/>
            <a:ext cx="449325" cy="421395"/>
            <a:chOff x="-17542500" y="4068450"/>
            <a:chExt cx="304050" cy="285150"/>
          </a:xfrm>
        </p:grpSpPr>
        <p:sp>
          <p:nvSpPr>
            <p:cNvPr id="8103" name="Google Shape;8103;p78"/>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8"/>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8"/>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8"/>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8"/>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8"/>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78"/>
          <p:cNvGrpSpPr/>
          <p:nvPr/>
        </p:nvGrpSpPr>
        <p:grpSpPr>
          <a:xfrm>
            <a:off x="3530150" y="3342211"/>
            <a:ext cx="343404" cy="449325"/>
            <a:chOff x="-15652200" y="3335975"/>
            <a:chExt cx="232375" cy="304050"/>
          </a:xfrm>
        </p:grpSpPr>
        <p:sp>
          <p:nvSpPr>
            <p:cNvPr id="8110" name="Google Shape;8110;p78"/>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8"/>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8"/>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8"/>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8"/>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8"/>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8"/>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8"/>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8"/>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78"/>
          <p:cNvGrpSpPr/>
          <p:nvPr/>
        </p:nvGrpSpPr>
        <p:grpSpPr>
          <a:xfrm>
            <a:off x="1304064" y="2243729"/>
            <a:ext cx="449325" cy="449030"/>
            <a:chOff x="-20945825" y="3692175"/>
            <a:chExt cx="304050" cy="303850"/>
          </a:xfrm>
        </p:grpSpPr>
        <p:sp>
          <p:nvSpPr>
            <p:cNvPr id="8120" name="Google Shape;8120;p78"/>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8"/>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8"/>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8"/>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78"/>
          <p:cNvGrpSpPr/>
          <p:nvPr/>
        </p:nvGrpSpPr>
        <p:grpSpPr>
          <a:xfrm>
            <a:off x="4110888" y="1689848"/>
            <a:ext cx="372516" cy="448771"/>
            <a:chOff x="-18994100" y="3334775"/>
            <a:chExt cx="252075" cy="303675"/>
          </a:xfrm>
        </p:grpSpPr>
        <p:sp>
          <p:nvSpPr>
            <p:cNvPr id="8125" name="Google Shape;8125;p78"/>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8"/>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8"/>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8"/>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78"/>
          <p:cNvGrpSpPr/>
          <p:nvPr/>
        </p:nvGrpSpPr>
        <p:grpSpPr>
          <a:xfrm>
            <a:off x="4125445" y="2244743"/>
            <a:ext cx="343404" cy="446998"/>
            <a:chOff x="-18983850" y="3710075"/>
            <a:chExt cx="232375" cy="302475"/>
          </a:xfrm>
        </p:grpSpPr>
        <p:sp>
          <p:nvSpPr>
            <p:cNvPr id="8130" name="Google Shape;8130;p78"/>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8"/>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8"/>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8"/>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78"/>
          <p:cNvGrpSpPr/>
          <p:nvPr/>
        </p:nvGrpSpPr>
        <p:grpSpPr>
          <a:xfrm>
            <a:off x="1303491" y="1689573"/>
            <a:ext cx="450470" cy="449325"/>
            <a:chOff x="-20946600" y="3317850"/>
            <a:chExt cx="304825" cy="304050"/>
          </a:xfrm>
        </p:grpSpPr>
        <p:sp>
          <p:nvSpPr>
            <p:cNvPr id="8135" name="Google Shape;8135;p78"/>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8"/>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8"/>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78"/>
          <p:cNvGrpSpPr/>
          <p:nvPr/>
        </p:nvGrpSpPr>
        <p:grpSpPr>
          <a:xfrm>
            <a:off x="1329667" y="2797442"/>
            <a:ext cx="398119" cy="448143"/>
            <a:chOff x="-20930075" y="4066100"/>
            <a:chExt cx="269400" cy="303250"/>
          </a:xfrm>
        </p:grpSpPr>
        <p:sp>
          <p:nvSpPr>
            <p:cNvPr id="8139" name="Google Shape;8139;p78"/>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8"/>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78"/>
          <p:cNvGrpSpPr/>
          <p:nvPr/>
        </p:nvGrpSpPr>
        <p:grpSpPr>
          <a:xfrm>
            <a:off x="4071911" y="2797422"/>
            <a:ext cx="450470" cy="448180"/>
            <a:chOff x="-19020075" y="4084200"/>
            <a:chExt cx="304825" cy="303275"/>
          </a:xfrm>
        </p:grpSpPr>
        <p:sp>
          <p:nvSpPr>
            <p:cNvPr id="8142" name="Google Shape;8142;p78"/>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8"/>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8"/>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8"/>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8"/>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8"/>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8"/>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8"/>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8"/>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78"/>
          <p:cNvGrpSpPr/>
          <p:nvPr/>
        </p:nvGrpSpPr>
        <p:grpSpPr>
          <a:xfrm>
            <a:off x="6889176" y="1689001"/>
            <a:ext cx="396937" cy="450470"/>
            <a:chOff x="-17149475" y="3309200"/>
            <a:chExt cx="268600" cy="304825"/>
          </a:xfrm>
        </p:grpSpPr>
        <p:sp>
          <p:nvSpPr>
            <p:cNvPr id="8152" name="Google Shape;8152;p78"/>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8"/>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78"/>
          <p:cNvGrpSpPr/>
          <p:nvPr/>
        </p:nvGrpSpPr>
        <p:grpSpPr>
          <a:xfrm>
            <a:off x="6862982" y="2258120"/>
            <a:ext cx="449325" cy="420249"/>
            <a:chOff x="-17168375" y="3692750"/>
            <a:chExt cx="304050" cy="284375"/>
          </a:xfrm>
        </p:grpSpPr>
        <p:sp>
          <p:nvSpPr>
            <p:cNvPr id="8155" name="Google Shape;8155;p78"/>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8"/>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8"/>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8"/>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8"/>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8"/>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8"/>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78"/>
          <p:cNvGrpSpPr/>
          <p:nvPr/>
        </p:nvGrpSpPr>
        <p:grpSpPr>
          <a:xfrm>
            <a:off x="6859491" y="2796852"/>
            <a:ext cx="456308" cy="449325"/>
            <a:chOff x="-17170750" y="4058800"/>
            <a:chExt cx="308775" cy="304050"/>
          </a:xfrm>
        </p:grpSpPr>
        <p:sp>
          <p:nvSpPr>
            <p:cNvPr id="8163" name="Google Shape;8163;p78"/>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8"/>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8"/>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8"/>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8"/>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8"/>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8"/>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8"/>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8"/>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8"/>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8"/>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8"/>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8"/>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8"/>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8"/>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8"/>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8"/>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78"/>
          <p:cNvGrpSpPr/>
          <p:nvPr/>
        </p:nvGrpSpPr>
        <p:grpSpPr>
          <a:xfrm>
            <a:off x="5721388" y="3343358"/>
            <a:ext cx="450470" cy="446998"/>
            <a:chOff x="-15688425" y="3707725"/>
            <a:chExt cx="304825" cy="302475"/>
          </a:xfrm>
        </p:grpSpPr>
        <p:sp>
          <p:nvSpPr>
            <p:cNvPr id="8181" name="Google Shape;8181;p78"/>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8"/>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8"/>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8"/>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8"/>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8"/>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78"/>
          <p:cNvGrpSpPr/>
          <p:nvPr/>
        </p:nvGrpSpPr>
        <p:grpSpPr>
          <a:xfrm>
            <a:off x="1865544" y="1690441"/>
            <a:ext cx="451653" cy="447589"/>
            <a:chOff x="-20572500" y="3319025"/>
            <a:chExt cx="305625" cy="302875"/>
          </a:xfrm>
        </p:grpSpPr>
        <p:sp>
          <p:nvSpPr>
            <p:cNvPr id="8188" name="Google Shape;8188;p78"/>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8"/>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78"/>
          <p:cNvGrpSpPr/>
          <p:nvPr/>
        </p:nvGrpSpPr>
        <p:grpSpPr>
          <a:xfrm>
            <a:off x="1866708" y="2305410"/>
            <a:ext cx="449325" cy="325670"/>
            <a:chOff x="-20571700" y="3722875"/>
            <a:chExt cx="304050" cy="220375"/>
          </a:xfrm>
        </p:grpSpPr>
        <p:sp>
          <p:nvSpPr>
            <p:cNvPr id="8191" name="Google Shape;8191;p78"/>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8"/>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8"/>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8"/>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8"/>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8"/>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8"/>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78"/>
          <p:cNvGrpSpPr/>
          <p:nvPr/>
        </p:nvGrpSpPr>
        <p:grpSpPr>
          <a:xfrm>
            <a:off x="1866135" y="2796278"/>
            <a:ext cx="450470" cy="450470"/>
            <a:chOff x="-20571700" y="4066875"/>
            <a:chExt cx="304825" cy="304825"/>
          </a:xfrm>
        </p:grpSpPr>
        <p:sp>
          <p:nvSpPr>
            <p:cNvPr id="8199" name="Google Shape;8199;p78"/>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8"/>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8"/>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8"/>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8"/>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8"/>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78"/>
          <p:cNvGrpSpPr/>
          <p:nvPr/>
        </p:nvGrpSpPr>
        <p:grpSpPr>
          <a:xfrm>
            <a:off x="4632837" y="1688259"/>
            <a:ext cx="453980" cy="451948"/>
            <a:chOff x="-18645175" y="3334200"/>
            <a:chExt cx="307200" cy="305825"/>
          </a:xfrm>
        </p:grpSpPr>
        <p:sp>
          <p:nvSpPr>
            <p:cNvPr id="8206" name="Google Shape;8206;p78"/>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8"/>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8"/>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8"/>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8"/>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78"/>
          <p:cNvGrpSpPr/>
          <p:nvPr/>
        </p:nvGrpSpPr>
        <p:grpSpPr>
          <a:xfrm>
            <a:off x="4633429" y="2242989"/>
            <a:ext cx="452798" cy="450507"/>
            <a:chOff x="-18645175" y="3708500"/>
            <a:chExt cx="306400" cy="304850"/>
          </a:xfrm>
        </p:grpSpPr>
        <p:sp>
          <p:nvSpPr>
            <p:cNvPr id="8212" name="Google Shape;8212;p78"/>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8"/>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8"/>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8"/>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8"/>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8"/>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8"/>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78"/>
          <p:cNvGrpSpPr/>
          <p:nvPr/>
        </p:nvGrpSpPr>
        <p:grpSpPr>
          <a:xfrm>
            <a:off x="4631101" y="2795630"/>
            <a:ext cx="457453" cy="451763"/>
            <a:chOff x="-18647525" y="4082625"/>
            <a:chExt cx="309550" cy="305700"/>
          </a:xfrm>
        </p:grpSpPr>
        <p:sp>
          <p:nvSpPr>
            <p:cNvPr id="8220" name="Google Shape;8220;p78"/>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8"/>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8"/>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8"/>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78"/>
          <p:cNvGrpSpPr/>
          <p:nvPr/>
        </p:nvGrpSpPr>
        <p:grpSpPr>
          <a:xfrm>
            <a:off x="7441485" y="1689592"/>
            <a:ext cx="395755" cy="449288"/>
            <a:chOff x="-16775350" y="3309200"/>
            <a:chExt cx="267800" cy="304025"/>
          </a:xfrm>
        </p:grpSpPr>
        <p:sp>
          <p:nvSpPr>
            <p:cNvPr id="8225" name="Google Shape;8225;p78"/>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8"/>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8"/>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78"/>
          <p:cNvGrpSpPr/>
          <p:nvPr/>
        </p:nvGrpSpPr>
        <p:grpSpPr>
          <a:xfrm>
            <a:off x="7441485" y="2241827"/>
            <a:ext cx="395755" cy="452835"/>
            <a:chOff x="-16775350" y="3683300"/>
            <a:chExt cx="267800" cy="306425"/>
          </a:xfrm>
        </p:grpSpPr>
        <p:sp>
          <p:nvSpPr>
            <p:cNvPr id="8229" name="Google Shape;8229;p78"/>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8"/>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8"/>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78"/>
          <p:cNvGrpSpPr/>
          <p:nvPr/>
        </p:nvGrpSpPr>
        <p:grpSpPr>
          <a:xfrm>
            <a:off x="7413536" y="2796870"/>
            <a:ext cx="451653" cy="449288"/>
            <a:chOff x="-16794250" y="4058225"/>
            <a:chExt cx="305625" cy="304025"/>
          </a:xfrm>
        </p:grpSpPr>
        <p:sp>
          <p:nvSpPr>
            <p:cNvPr id="8233" name="Google Shape;8233;p78"/>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8"/>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8"/>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8"/>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8"/>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8"/>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8"/>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8"/>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8"/>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2" name="Google Shape;8242;p78"/>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3" name="Google Shape;8243;p78"/>
          <p:cNvGrpSpPr/>
          <p:nvPr/>
        </p:nvGrpSpPr>
        <p:grpSpPr>
          <a:xfrm>
            <a:off x="2414953" y="1689573"/>
            <a:ext cx="457453" cy="449325"/>
            <a:chOff x="-20199150" y="3317850"/>
            <a:chExt cx="309550" cy="304050"/>
          </a:xfrm>
        </p:grpSpPr>
        <p:sp>
          <p:nvSpPr>
            <p:cNvPr id="8244" name="Google Shape;8244;p78"/>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8"/>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8"/>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8"/>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8"/>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8"/>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8"/>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78"/>
          <p:cNvGrpSpPr/>
          <p:nvPr/>
        </p:nvGrpSpPr>
        <p:grpSpPr>
          <a:xfrm>
            <a:off x="2417281" y="2242861"/>
            <a:ext cx="452798" cy="450766"/>
            <a:chOff x="-20199150" y="3693150"/>
            <a:chExt cx="306400" cy="305025"/>
          </a:xfrm>
        </p:grpSpPr>
        <p:sp>
          <p:nvSpPr>
            <p:cNvPr id="8252" name="Google Shape;8252;p78"/>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8"/>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8"/>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8"/>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8"/>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8"/>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78"/>
          <p:cNvGrpSpPr/>
          <p:nvPr/>
        </p:nvGrpSpPr>
        <p:grpSpPr>
          <a:xfrm>
            <a:off x="2417854" y="2795687"/>
            <a:ext cx="451653" cy="451653"/>
            <a:chOff x="-20197575" y="4066875"/>
            <a:chExt cx="305625" cy="305625"/>
          </a:xfrm>
        </p:grpSpPr>
        <p:sp>
          <p:nvSpPr>
            <p:cNvPr id="8259" name="Google Shape;8259;p78"/>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8"/>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8"/>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8"/>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8"/>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8"/>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8"/>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8"/>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78"/>
          <p:cNvGrpSpPr/>
          <p:nvPr/>
        </p:nvGrpSpPr>
        <p:grpSpPr>
          <a:xfrm>
            <a:off x="5200071" y="1687520"/>
            <a:ext cx="449325" cy="453426"/>
            <a:chOff x="-18271050" y="3333200"/>
            <a:chExt cx="304050" cy="306825"/>
          </a:xfrm>
        </p:grpSpPr>
        <p:sp>
          <p:nvSpPr>
            <p:cNvPr id="8268" name="Google Shape;8268;p78"/>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8"/>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8"/>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8"/>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8"/>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78"/>
          <p:cNvGrpSpPr/>
          <p:nvPr/>
        </p:nvGrpSpPr>
        <p:grpSpPr>
          <a:xfrm>
            <a:off x="5200644" y="2244171"/>
            <a:ext cx="448180" cy="448143"/>
            <a:chOff x="-18270275" y="3710875"/>
            <a:chExt cx="303275" cy="303250"/>
          </a:xfrm>
        </p:grpSpPr>
        <p:sp>
          <p:nvSpPr>
            <p:cNvPr id="8274" name="Google Shape;8274;p78"/>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8"/>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8"/>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8"/>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8"/>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8"/>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78"/>
          <p:cNvGrpSpPr/>
          <p:nvPr/>
        </p:nvGrpSpPr>
        <p:grpSpPr>
          <a:xfrm>
            <a:off x="5254196" y="2797422"/>
            <a:ext cx="341076" cy="448180"/>
            <a:chOff x="-18234025" y="4084200"/>
            <a:chExt cx="230800" cy="303275"/>
          </a:xfrm>
        </p:grpSpPr>
        <p:sp>
          <p:nvSpPr>
            <p:cNvPr id="8281" name="Google Shape;8281;p78"/>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8"/>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8"/>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78"/>
          <p:cNvGrpSpPr/>
          <p:nvPr/>
        </p:nvGrpSpPr>
        <p:grpSpPr>
          <a:xfrm>
            <a:off x="2366751" y="3341641"/>
            <a:ext cx="449325" cy="450470"/>
            <a:chOff x="-16419350" y="3308400"/>
            <a:chExt cx="304050" cy="304825"/>
          </a:xfrm>
        </p:grpSpPr>
        <p:sp>
          <p:nvSpPr>
            <p:cNvPr id="8285" name="Google Shape;8285;p78"/>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8"/>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8"/>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8"/>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8"/>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8"/>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8"/>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78"/>
          <p:cNvGrpSpPr/>
          <p:nvPr/>
        </p:nvGrpSpPr>
        <p:grpSpPr>
          <a:xfrm>
            <a:off x="4638306" y="3340423"/>
            <a:ext cx="395755" cy="452872"/>
            <a:chOff x="-16401225" y="3683275"/>
            <a:chExt cx="267800" cy="306450"/>
          </a:xfrm>
        </p:grpSpPr>
        <p:sp>
          <p:nvSpPr>
            <p:cNvPr id="8293" name="Google Shape;8293;p78"/>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8"/>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8"/>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8"/>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8"/>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8"/>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8"/>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78"/>
          <p:cNvGrpSpPr/>
          <p:nvPr/>
        </p:nvGrpSpPr>
        <p:grpSpPr>
          <a:xfrm>
            <a:off x="8003755" y="2797062"/>
            <a:ext cx="450470" cy="448180"/>
            <a:chOff x="-16419350" y="4058200"/>
            <a:chExt cx="304825" cy="303275"/>
          </a:xfrm>
        </p:grpSpPr>
        <p:sp>
          <p:nvSpPr>
            <p:cNvPr id="8301" name="Google Shape;8301;p78"/>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8"/>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8"/>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8"/>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8"/>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8"/>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8"/>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78"/>
          <p:cNvGrpSpPr/>
          <p:nvPr/>
        </p:nvGrpSpPr>
        <p:grpSpPr>
          <a:xfrm>
            <a:off x="4030643" y="3343080"/>
            <a:ext cx="450507" cy="447589"/>
            <a:chOff x="-15296200" y="3326900"/>
            <a:chExt cx="304850" cy="302875"/>
          </a:xfrm>
        </p:grpSpPr>
        <p:sp>
          <p:nvSpPr>
            <p:cNvPr id="8309" name="Google Shape;8309;p78"/>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8"/>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8"/>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8"/>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8"/>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78"/>
          <p:cNvGrpSpPr/>
          <p:nvPr/>
        </p:nvGrpSpPr>
        <p:grpSpPr>
          <a:xfrm>
            <a:off x="2946296" y="1706881"/>
            <a:ext cx="486566" cy="414708"/>
            <a:chOff x="-19835275" y="3330250"/>
            <a:chExt cx="329250" cy="280625"/>
          </a:xfrm>
        </p:grpSpPr>
        <p:sp>
          <p:nvSpPr>
            <p:cNvPr id="8315" name="Google Shape;8315;p78"/>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8"/>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8"/>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78"/>
          <p:cNvGrpSpPr/>
          <p:nvPr/>
        </p:nvGrpSpPr>
        <p:grpSpPr>
          <a:xfrm>
            <a:off x="2964325" y="2243470"/>
            <a:ext cx="450507" cy="449547"/>
            <a:chOff x="-19822675" y="3692750"/>
            <a:chExt cx="304850" cy="304200"/>
          </a:xfrm>
        </p:grpSpPr>
        <p:sp>
          <p:nvSpPr>
            <p:cNvPr id="8319" name="Google Shape;8319;p78"/>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8"/>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8"/>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8"/>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8"/>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78"/>
          <p:cNvGrpSpPr/>
          <p:nvPr/>
        </p:nvGrpSpPr>
        <p:grpSpPr>
          <a:xfrm>
            <a:off x="2964916" y="2796278"/>
            <a:ext cx="449325" cy="450470"/>
            <a:chOff x="-19822675" y="4066875"/>
            <a:chExt cx="304050" cy="304825"/>
          </a:xfrm>
        </p:grpSpPr>
        <p:sp>
          <p:nvSpPr>
            <p:cNvPr id="8325" name="Google Shape;8325;p78"/>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8"/>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8"/>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8"/>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8"/>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8"/>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78"/>
          <p:cNvGrpSpPr/>
          <p:nvPr/>
        </p:nvGrpSpPr>
        <p:grpSpPr>
          <a:xfrm>
            <a:off x="5773985" y="1689571"/>
            <a:ext cx="399302" cy="449325"/>
            <a:chOff x="-17878825" y="3334400"/>
            <a:chExt cx="270200" cy="304050"/>
          </a:xfrm>
        </p:grpSpPr>
        <p:sp>
          <p:nvSpPr>
            <p:cNvPr id="8332" name="Google Shape;8332;p78"/>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8"/>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8"/>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8"/>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8"/>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8"/>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8"/>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78"/>
          <p:cNvGrpSpPr/>
          <p:nvPr/>
        </p:nvGrpSpPr>
        <p:grpSpPr>
          <a:xfrm>
            <a:off x="5747809" y="2242416"/>
            <a:ext cx="451653" cy="451653"/>
            <a:chOff x="-17896150" y="3709300"/>
            <a:chExt cx="305625" cy="305625"/>
          </a:xfrm>
        </p:grpSpPr>
        <p:sp>
          <p:nvSpPr>
            <p:cNvPr id="8340" name="Google Shape;8340;p78"/>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8"/>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8"/>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8"/>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78"/>
          <p:cNvGrpSpPr/>
          <p:nvPr/>
        </p:nvGrpSpPr>
        <p:grpSpPr>
          <a:xfrm>
            <a:off x="5775740" y="2795686"/>
            <a:ext cx="395792" cy="451653"/>
            <a:chOff x="-17878025" y="4082625"/>
            <a:chExt cx="267825" cy="305625"/>
          </a:xfrm>
        </p:grpSpPr>
        <p:sp>
          <p:nvSpPr>
            <p:cNvPr id="8345" name="Google Shape;8345;p78"/>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8"/>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8"/>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8"/>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8"/>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8"/>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8"/>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78"/>
          <p:cNvGrpSpPr/>
          <p:nvPr/>
        </p:nvGrpSpPr>
        <p:grpSpPr>
          <a:xfrm>
            <a:off x="2919632" y="3355015"/>
            <a:ext cx="450507" cy="423722"/>
            <a:chOff x="-16044450" y="3317850"/>
            <a:chExt cx="304850" cy="286725"/>
          </a:xfrm>
        </p:grpSpPr>
        <p:sp>
          <p:nvSpPr>
            <p:cNvPr id="8353" name="Google Shape;8353;p78"/>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8"/>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8"/>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8"/>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7" name="Google Shape;8357;p78"/>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8" name="Google Shape;8358;p78"/>
          <p:cNvGrpSpPr/>
          <p:nvPr/>
        </p:nvGrpSpPr>
        <p:grpSpPr>
          <a:xfrm>
            <a:off x="8042149" y="2243724"/>
            <a:ext cx="373662" cy="449030"/>
            <a:chOff x="-16018450" y="4058400"/>
            <a:chExt cx="252850" cy="303850"/>
          </a:xfrm>
        </p:grpSpPr>
        <p:sp>
          <p:nvSpPr>
            <p:cNvPr id="8359" name="Google Shape;8359;p78"/>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8"/>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8"/>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8"/>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3" name="Google Shape;8363;p78"/>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8"/>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68" name="Shape 8368"/>
        <p:cNvGrpSpPr/>
        <p:nvPr/>
      </p:nvGrpSpPr>
      <p:grpSpPr>
        <a:xfrm>
          <a:off x="0" y="0"/>
          <a:ext cx="0" cy="0"/>
          <a:chOff x="0" y="0"/>
          <a:chExt cx="0" cy="0"/>
        </a:xfrm>
      </p:grpSpPr>
      <p:grpSp>
        <p:nvGrpSpPr>
          <p:cNvPr id="8369" name="Google Shape;8369;p79"/>
          <p:cNvGrpSpPr/>
          <p:nvPr/>
        </p:nvGrpSpPr>
        <p:grpSpPr>
          <a:xfrm>
            <a:off x="845901" y="1689241"/>
            <a:ext cx="442337" cy="419623"/>
            <a:chOff x="-6696925" y="3272575"/>
            <a:chExt cx="307200" cy="291425"/>
          </a:xfrm>
        </p:grpSpPr>
        <p:sp>
          <p:nvSpPr>
            <p:cNvPr id="8370" name="Google Shape;8370;p79"/>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9"/>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79"/>
          <p:cNvGrpSpPr/>
          <p:nvPr/>
        </p:nvGrpSpPr>
        <p:grpSpPr>
          <a:xfrm>
            <a:off x="845884" y="2204636"/>
            <a:ext cx="442373" cy="420775"/>
            <a:chOff x="-6690625" y="3631325"/>
            <a:chExt cx="307225" cy="292225"/>
          </a:xfrm>
        </p:grpSpPr>
        <p:sp>
          <p:nvSpPr>
            <p:cNvPr id="8373" name="Google Shape;8373;p79"/>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9"/>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9"/>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9"/>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9"/>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79"/>
          <p:cNvGrpSpPr/>
          <p:nvPr/>
        </p:nvGrpSpPr>
        <p:grpSpPr>
          <a:xfrm>
            <a:off x="868005" y="2756972"/>
            <a:ext cx="421927" cy="419371"/>
            <a:chOff x="-6689825" y="3992050"/>
            <a:chExt cx="293025" cy="291250"/>
          </a:xfrm>
        </p:grpSpPr>
        <p:sp>
          <p:nvSpPr>
            <p:cNvPr id="8379" name="Google Shape;8379;p79"/>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9"/>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9"/>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9"/>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9"/>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9"/>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9"/>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9"/>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9"/>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9"/>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9"/>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9"/>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1" name="Google Shape;8391;p79"/>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2" name="Google Shape;8392;p79"/>
          <p:cNvGrpSpPr/>
          <p:nvPr/>
        </p:nvGrpSpPr>
        <p:grpSpPr>
          <a:xfrm>
            <a:off x="3551317" y="2205192"/>
            <a:ext cx="423043" cy="419659"/>
            <a:chOff x="-4837325" y="3612425"/>
            <a:chExt cx="293800" cy="291450"/>
          </a:xfrm>
        </p:grpSpPr>
        <p:sp>
          <p:nvSpPr>
            <p:cNvPr id="8393" name="Google Shape;8393;p79"/>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9"/>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9"/>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79"/>
          <p:cNvGrpSpPr/>
          <p:nvPr/>
        </p:nvGrpSpPr>
        <p:grpSpPr>
          <a:xfrm>
            <a:off x="3564349" y="2756826"/>
            <a:ext cx="420775" cy="419659"/>
            <a:chOff x="-4837325" y="3971575"/>
            <a:chExt cx="292225" cy="291450"/>
          </a:xfrm>
        </p:grpSpPr>
        <p:sp>
          <p:nvSpPr>
            <p:cNvPr id="8397" name="Google Shape;8397;p79"/>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9"/>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9"/>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9"/>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9"/>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9"/>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79"/>
          <p:cNvGrpSpPr/>
          <p:nvPr/>
        </p:nvGrpSpPr>
        <p:grpSpPr>
          <a:xfrm>
            <a:off x="6256364" y="1714185"/>
            <a:ext cx="430998" cy="369730"/>
            <a:chOff x="-3037625" y="3254850"/>
            <a:chExt cx="299325" cy="256775"/>
          </a:xfrm>
        </p:grpSpPr>
        <p:sp>
          <p:nvSpPr>
            <p:cNvPr id="8404" name="Google Shape;8404;p79"/>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9"/>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9"/>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9"/>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79"/>
          <p:cNvGrpSpPr/>
          <p:nvPr/>
        </p:nvGrpSpPr>
        <p:grpSpPr>
          <a:xfrm>
            <a:off x="6260324" y="2204615"/>
            <a:ext cx="423079" cy="420811"/>
            <a:chOff x="-3031325" y="3597450"/>
            <a:chExt cx="293825" cy="292250"/>
          </a:xfrm>
        </p:grpSpPr>
        <p:sp>
          <p:nvSpPr>
            <p:cNvPr id="8409" name="Google Shape;8409;p79"/>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9"/>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9"/>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9"/>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79"/>
          <p:cNvGrpSpPr/>
          <p:nvPr/>
        </p:nvGrpSpPr>
        <p:grpSpPr>
          <a:xfrm>
            <a:off x="6272798" y="2781214"/>
            <a:ext cx="421927" cy="370882"/>
            <a:chOff x="-3030525" y="3973150"/>
            <a:chExt cx="293025" cy="257575"/>
          </a:xfrm>
        </p:grpSpPr>
        <p:sp>
          <p:nvSpPr>
            <p:cNvPr id="8414" name="Google Shape;8414;p79"/>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9"/>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79"/>
          <p:cNvGrpSpPr/>
          <p:nvPr/>
        </p:nvGrpSpPr>
        <p:grpSpPr>
          <a:xfrm>
            <a:off x="1374391" y="3369426"/>
            <a:ext cx="421927" cy="297195"/>
            <a:chOff x="-1199300" y="3279250"/>
            <a:chExt cx="293025" cy="206400"/>
          </a:xfrm>
        </p:grpSpPr>
        <p:sp>
          <p:nvSpPr>
            <p:cNvPr id="8417" name="Google Shape;8417;p79"/>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9"/>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9"/>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9"/>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79"/>
          <p:cNvGrpSpPr/>
          <p:nvPr/>
        </p:nvGrpSpPr>
        <p:grpSpPr>
          <a:xfrm>
            <a:off x="1381477" y="1688773"/>
            <a:ext cx="444605" cy="420559"/>
            <a:chOff x="-6338550" y="3272950"/>
            <a:chExt cx="308775" cy="292075"/>
          </a:xfrm>
        </p:grpSpPr>
        <p:sp>
          <p:nvSpPr>
            <p:cNvPr id="8422" name="Google Shape;8422;p79"/>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9"/>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9"/>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79"/>
          <p:cNvGrpSpPr/>
          <p:nvPr/>
        </p:nvGrpSpPr>
        <p:grpSpPr>
          <a:xfrm>
            <a:off x="1392817" y="2205194"/>
            <a:ext cx="421927" cy="419659"/>
            <a:chOff x="-6329100" y="3632100"/>
            <a:chExt cx="293025" cy="291450"/>
          </a:xfrm>
        </p:grpSpPr>
        <p:sp>
          <p:nvSpPr>
            <p:cNvPr id="8426" name="Google Shape;8426;p79"/>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9"/>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9"/>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79"/>
          <p:cNvGrpSpPr/>
          <p:nvPr/>
        </p:nvGrpSpPr>
        <p:grpSpPr>
          <a:xfrm>
            <a:off x="1405867" y="2756828"/>
            <a:ext cx="419623" cy="419659"/>
            <a:chOff x="-6329875" y="3992050"/>
            <a:chExt cx="291425" cy="291450"/>
          </a:xfrm>
        </p:grpSpPr>
        <p:sp>
          <p:nvSpPr>
            <p:cNvPr id="8430" name="Google Shape;8430;p79"/>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9"/>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9"/>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9"/>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79"/>
          <p:cNvGrpSpPr/>
          <p:nvPr/>
        </p:nvGrpSpPr>
        <p:grpSpPr>
          <a:xfrm>
            <a:off x="4092004" y="1687530"/>
            <a:ext cx="423079" cy="423043"/>
            <a:chOff x="-4478975" y="3251700"/>
            <a:chExt cx="293825" cy="293800"/>
          </a:xfrm>
        </p:grpSpPr>
        <p:sp>
          <p:nvSpPr>
            <p:cNvPr id="8435" name="Google Shape;8435;p79"/>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9"/>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9"/>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79"/>
          <p:cNvGrpSpPr/>
          <p:nvPr/>
        </p:nvGrpSpPr>
        <p:grpSpPr>
          <a:xfrm>
            <a:off x="4092004" y="2205192"/>
            <a:ext cx="423079" cy="419659"/>
            <a:chOff x="-4475825" y="3612425"/>
            <a:chExt cx="293825" cy="291450"/>
          </a:xfrm>
        </p:grpSpPr>
        <p:sp>
          <p:nvSpPr>
            <p:cNvPr id="8439" name="Google Shape;8439;p79"/>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9"/>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9"/>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9"/>
          <p:cNvGrpSpPr/>
          <p:nvPr/>
        </p:nvGrpSpPr>
        <p:grpSpPr>
          <a:xfrm>
            <a:off x="4101077" y="2756844"/>
            <a:ext cx="428730" cy="419623"/>
            <a:chOff x="-4480550" y="3970800"/>
            <a:chExt cx="297750" cy="291425"/>
          </a:xfrm>
        </p:grpSpPr>
        <p:sp>
          <p:nvSpPr>
            <p:cNvPr id="8443" name="Google Shape;8443;p79"/>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9"/>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79"/>
          <p:cNvGrpSpPr/>
          <p:nvPr/>
        </p:nvGrpSpPr>
        <p:grpSpPr>
          <a:xfrm>
            <a:off x="6804910" y="1689221"/>
            <a:ext cx="415123" cy="419659"/>
            <a:chOff x="-2668225" y="3239075"/>
            <a:chExt cx="288300" cy="291450"/>
          </a:xfrm>
        </p:grpSpPr>
        <p:sp>
          <p:nvSpPr>
            <p:cNvPr id="8446" name="Google Shape;8446;p79"/>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9"/>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9"/>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9"/>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9"/>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79"/>
          <p:cNvGrpSpPr/>
          <p:nvPr/>
        </p:nvGrpSpPr>
        <p:grpSpPr>
          <a:xfrm>
            <a:off x="6802066" y="2205191"/>
            <a:ext cx="420811" cy="419659"/>
            <a:chOff x="-2671375" y="3597450"/>
            <a:chExt cx="292250" cy="291450"/>
          </a:xfrm>
        </p:grpSpPr>
        <p:sp>
          <p:nvSpPr>
            <p:cNvPr id="8452" name="Google Shape;8452;p79"/>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9"/>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79"/>
          <p:cNvGrpSpPr/>
          <p:nvPr/>
        </p:nvGrpSpPr>
        <p:grpSpPr>
          <a:xfrm>
            <a:off x="6812849" y="2755691"/>
            <a:ext cx="423043" cy="421927"/>
            <a:chOff x="-2670575" y="3956600"/>
            <a:chExt cx="293800" cy="293025"/>
          </a:xfrm>
        </p:grpSpPr>
        <p:sp>
          <p:nvSpPr>
            <p:cNvPr id="8455" name="Google Shape;8455;p79"/>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9"/>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9"/>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9"/>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79"/>
          <p:cNvGrpSpPr/>
          <p:nvPr/>
        </p:nvGrpSpPr>
        <p:grpSpPr>
          <a:xfrm>
            <a:off x="3070370" y="3311947"/>
            <a:ext cx="426462" cy="418363"/>
            <a:chOff x="-1183550" y="3586525"/>
            <a:chExt cx="296175" cy="290550"/>
          </a:xfrm>
        </p:grpSpPr>
        <p:sp>
          <p:nvSpPr>
            <p:cNvPr id="8460" name="Google Shape;8460;p79"/>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9"/>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9"/>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9"/>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9"/>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9"/>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9"/>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9"/>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9"/>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79"/>
          <p:cNvGrpSpPr/>
          <p:nvPr/>
        </p:nvGrpSpPr>
        <p:grpSpPr>
          <a:xfrm>
            <a:off x="1933980" y="1689799"/>
            <a:ext cx="420811" cy="418507"/>
            <a:chOff x="-5971525" y="3273750"/>
            <a:chExt cx="292250" cy="290650"/>
          </a:xfrm>
        </p:grpSpPr>
        <p:sp>
          <p:nvSpPr>
            <p:cNvPr id="8470" name="Google Shape;8470;p79"/>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9"/>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79"/>
          <p:cNvGrpSpPr/>
          <p:nvPr/>
        </p:nvGrpSpPr>
        <p:grpSpPr>
          <a:xfrm>
            <a:off x="1928310" y="2203826"/>
            <a:ext cx="432150" cy="422395"/>
            <a:chOff x="-5974675" y="3632100"/>
            <a:chExt cx="300125" cy="293350"/>
          </a:xfrm>
        </p:grpSpPr>
        <p:sp>
          <p:nvSpPr>
            <p:cNvPr id="8473" name="Google Shape;8473;p79"/>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9"/>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9"/>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79"/>
          <p:cNvGrpSpPr/>
          <p:nvPr/>
        </p:nvGrpSpPr>
        <p:grpSpPr>
          <a:xfrm>
            <a:off x="1958351" y="2755694"/>
            <a:ext cx="395865" cy="421927"/>
            <a:chOff x="-5971525" y="3990475"/>
            <a:chExt cx="274925" cy="293025"/>
          </a:xfrm>
        </p:grpSpPr>
        <p:sp>
          <p:nvSpPr>
            <p:cNvPr id="8477" name="Google Shape;8477;p79"/>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9"/>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9"/>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9"/>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79"/>
          <p:cNvGrpSpPr/>
          <p:nvPr/>
        </p:nvGrpSpPr>
        <p:grpSpPr>
          <a:xfrm>
            <a:off x="4631558" y="1689798"/>
            <a:ext cx="420775" cy="418507"/>
            <a:chOff x="-4118225" y="3253275"/>
            <a:chExt cx="292225" cy="290650"/>
          </a:xfrm>
        </p:grpSpPr>
        <p:sp>
          <p:nvSpPr>
            <p:cNvPr id="8482" name="Google Shape;8482;p79"/>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9"/>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79"/>
          <p:cNvGrpSpPr/>
          <p:nvPr/>
        </p:nvGrpSpPr>
        <p:grpSpPr>
          <a:xfrm>
            <a:off x="4682008" y="2204922"/>
            <a:ext cx="319874" cy="420199"/>
            <a:chOff x="-4082800" y="3612425"/>
            <a:chExt cx="222150" cy="291825"/>
          </a:xfrm>
        </p:grpSpPr>
        <p:sp>
          <p:nvSpPr>
            <p:cNvPr id="8485" name="Google Shape;8485;p79"/>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9"/>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9"/>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79"/>
          <p:cNvGrpSpPr/>
          <p:nvPr/>
        </p:nvGrpSpPr>
        <p:grpSpPr>
          <a:xfrm>
            <a:off x="4643456" y="2769876"/>
            <a:ext cx="420775" cy="393561"/>
            <a:chOff x="-4118225" y="3990475"/>
            <a:chExt cx="292225" cy="273325"/>
          </a:xfrm>
        </p:grpSpPr>
        <p:sp>
          <p:nvSpPr>
            <p:cNvPr id="8489" name="Google Shape;8489;p79"/>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9"/>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9"/>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9"/>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79"/>
          <p:cNvGrpSpPr/>
          <p:nvPr/>
        </p:nvGrpSpPr>
        <p:grpSpPr>
          <a:xfrm>
            <a:off x="7354110" y="1688087"/>
            <a:ext cx="394713" cy="421927"/>
            <a:chOff x="-2312225" y="3238300"/>
            <a:chExt cx="274125" cy="293025"/>
          </a:xfrm>
        </p:grpSpPr>
        <p:sp>
          <p:nvSpPr>
            <p:cNvPr id="8494" name="Google Shape;8494;p79"/>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9"/>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79"/>
          <p:cNvGrpSpPr/>
          <p:nvPr/>
        </p:nvGrpSpPr>
        <p:grpSpPr>
          <a:xfrm>
            <a:off x="7351827" y="2756825"/>
            <a:ext cx="423079" cy="419659"/>
            <a:chOff x="-2310650" y="3958175"/>
            <a:chExt cx="293825" cy="291450"/>
          </a:xfrm>
        </p:grpSpPr>
        <p:sp>
          <p:nvSpPr>
            <p:cNvPr id="8497" name="Google Shape;8497;p79"/>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9"/>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79"/>
          <p:cNvGrpSpPr/>
          <p:nvPr/>
        </p:nvGrpSpPr>
        <p:grpSpPr>
          <a:xfrm>
            <a:off x="4718688" y="3308459"/>
            <a:ext cx="424159" cy="419659"/>
            <a:chOff x="-1182750" y="3962900"/>
            <a:chExt cx="294575" cy="291450"/>
          </a:xfrm>
        </p:grpSpPr>
        <p:sp>
          <p:nvSpPr>
            <p:cNvPr id="8500" name="Google Shape;8500;p79"/>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9"/>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9"/>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9"/>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9"/>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9"/>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9"/>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79"/>
          <p:cNvGrpSpPr/>
          <p:nvPr/>
        </p:nvGrpSpPr>
        <p:grpSpPr>
          <a:xfrm>
            <a:off x="2471824" y="1689223"/>
            <a:ext cx="424195" cy="419659"/>
            <a:chOff x="-5611575" y="3272950"/>
            <a:chExt cx="294600" cy="291450"/>
          </a:xfrm>
        </p:grpSpPr>
        <p:sp>
          <p:nvSpPr>
            <p:cNvPr id="8508" name="Google Shape;8508;p79"/>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9"/>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9"/>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9"/>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9"/>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79"/>
          <p:cNvGrpSpPr/>
          <p:nvPr/>
        </p:nvGrpSpPr>
        <p:grpSpPr>
          <a:xfrm>
            <a:off x="2471824" y="2205770"/>
            <a:ext cx="424195" cy="418507"/>
            <a:chOff x="-5613150" y="3632900"/>
            <a:chExt cx="294600" cy="290650"/>
          </a:xfrm>
        </p:grpSpPr>
        <p:sp>
          <p:nvSpPr>
            <p:cNvPr id="8514" name="Google Shape;8514;p79"/>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9"/>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79"/>
          <p:cNvGrpSpPr/>
          <p:nvPr/>
        </p:nvGrpSpPr>
        <p:grpSpPr>
          <a:xfrm>
            <a:off x="7341062" y="2153586"/>
            <a:ext cx="420811" cy="522864"/>
            <a:chOff x="-2310650" y="3525775"/>
            <a:chExt cx="292250" cy="363125"/>
          </a:xfrm>
        </p:grpSpPr>
        <p:sp>
          <p:nvSpPr>
            <p:cNvPr id="8517" name="Google Shape;8517;p79"/>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9"/>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9"/>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9"/>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79"/>
          <p:cNvGrpSpPr/>
          <p:nvPr/>
        </p:nvGrpSpPr>
        <p:grpSpPr>
          <a:xfrm>
            <a:off x="2483722" y="2756270"/>
            <a:ext cx="424195" cy="420775"/>
            <a:chOff x="-5613150" y="3991275"/>
            <a:chExt cx="294600" cy="292225"/>
          </a:xfrm>
        </p:grpSpPr>
        <p:sp>
          <p:nvSpPr>
            <p:cNvPr id="8522" name="Google Shape;8522;p79"/>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9"/>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9"/>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9"/>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9"/>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9"/>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9"/>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9"/>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9"/>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79"/>
          <p:cNvGrpSpPr/>
          <p:nvPr/>
        </p:nvGrpSpPr>
        <p:grpSpPr>
          <a:xfrm>
            <a:off x="5155210" y="1689438"/>
            <a:ext cx="434634" cy="419227"/>
            <a:chOff x="-3768700" y="3253275"/>
            <a:chExt cx="301850" cy="291150"/>
          </a:xfrm>
        </p:grpSpPr>
        <p:sp>
          <p:nvSpPr>
            <p:cNvPr id="8532" name="Google Shape;8532;p79"/>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9"/>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9"/>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79"/>
          <p:cNvGrpSpPr/>
          <p:nvPr/>
        </p:nvGrpSpPr>
        <p:grpSpPr>
          <a:xfrm>
            <a:off x="5159293" y="2217090"/>
            <a:ext cx="426462" cy="395865"/>
            <a:chOff x="-3808700" y="3628950"/>
            <a:chExt cx="296175" cy="274925"/>
          </a:xfrm>
        </p:grpSpPr>
        <p:sp>
          <p:nvSpPr>
            <p:cNvPr id="8536" name="Google Shape;8536;p79"/>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9"/>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9"/>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79"/>
          <p:cNvGrpSpPr/>
          <p:nvPr/>
        </p:nvGrpSpPr>
        <p:grpSpPr>
          <a:xfrm>
            <a:off x="5224504" y="2756412"/>
            <a:ext cx="419443" cy="420487"/>
            <a:chOff x="-3771675" y="3971775"/>
            <a:chExt cx="291300" cy="292025"/>
          </a:xfrm>
        </p:grpSpPr>
        <p:sp>
          <p:nvSpPr>
            <p:cNvPr id="8540" name="Google Shape;8540;p79"/>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9"/>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9"/>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9"/>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9"/>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79"/>
          <p:cNvGrpSpPr/>
          <p:nvPr/>
        </p:nvGrpSpPr>
        <p:grpSpPr>
          <a:xfrm>
            <a:off x="7885948" y="1716461"/>
            <a:ext cx="420271" cy="320774"/>
            <a:chOff x="-1951475" y="3273100"/>
            <a:chExt cx="291875" cy="222775"/>
          </a:xfrm>
        </p:grpSpPr>
        <p:sp>
          <p:nvSpPr>
            <p:cNvPr id="8546" name="Google Shape;8546;p79"/>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9"/>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9"/>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79"/>
          <p:cNvGrpSpPr/>
          <p:nvPr/>
        </p:nvGrpSpPr>
        <p:grpSpPr>
          <a:xfrm>
            <a:off x="7883429" y="2205191"/>
            <a:ext cx="425310" cy="419659"/>
            <a:chOff x="-1951475" y="3597450"/>
            <a:chExt cx="295375" cy="291450"/>
          </a:xfrm>
        </p:grpSpPr>
        <p:sp>
          <p:nvSpPr>
            <p:cNvPr id="8550" name="Google Shape;8550;p79"/>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9"/>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9"/>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9"/>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79"/>
          <p:cNvGrpSpPr/>
          <p:nvPr/>
        </p:nvGrpSpPr>
        <p:grpSpPr>
          <a:xfrm>
            <a:off x="7885680" y="2756825"/>
            <a:ext cx="444605" cy="419659"/>
            <a:chOff x="-1960150" y="3956600"/>
            <a:chExt cx="308775" cy="291450"/>
          </a:xfrm>
        </p:grpSpPr>
        <p:sp>
          <p:nvSpPr>
            <p:cNvPr id="8555" name="Google Shape;8555;p79"/>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9"/>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79"/>
          <p:cNvGrpSpPr/>
          <p:nvPr/>
        </p:nvGrpSpPr>
        <p:grpSpPr>
          <a:xfrm>
            <a:off x="1939718" y="3307636"/>
            <a:ext cx="420775" cy="420775"/>
            <a:chOff x="-804700" y="3226500"/>
            <a:chExt cx="292225" cy="292225"/>
          </a:xfrm>
        </p:grpSpPr>
        <p:sp>
          <p:nvSpPr>
            <p:cNvPr id="8558" name="Google Shape;8558;p79"/>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9"/>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9"/>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9"/>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9"/>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9"/>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9"/>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79"/>
          <p:cNvGrpSpPr/>
          <p:nvPr/>
        </p:nvGrpSpPr>
        <p:grpSpPr>
          <a:xfrm>
            <a:off x="3019809" y="1688647"/>
            <a:ext cx="420775" cy="420811"/>
            <a:chOff x="-5251625" y="3272950"/>
            <a:chExt cx="292225" cy="292250"/>
          </a:xfrm>
        </p:grpSpPr>
        <p:sp>
          <p:nvSpPr>
            <p:cNvPr id="8566" name="Google Shape;8566;p79"/>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9"/>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9"/>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79"/>
          <p:cNvGrpSpPr/>
          <p:nvPr/>
        </p:nvGrpSpPr>
        <p:grpSpPr>
          <a:xfrm>
            <a:off x="3016407" y="2204348"/>
            <a:ext cx="427578" cy="421351"/>
            <a:chOff x="-5254775" y="3631325"/>
            <a:chExt cx="296950" cy="292625"/>
          </a:xfrm>
        </p:grpSpPr>
        <p:sp>
          <p:nvSpPr>
            <p:cNvPr id="8570" name="Google Shape;8570;p79"/>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9"/>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9"/>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9"/>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9"/>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9"/>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9"/>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79"/>
          <p:cNvGrpSpPr/>
          <p:nvPr/>
        </p:nvGrpSpPr>
        <p:grpSpPr>
          <a:xfrm>
            <a:off x="3032265" y="2756270"/>
            <a:ext cx="419659" cy="420775"/>
            <a:chOff x="-5251625" y="3991275"/>
            <a:chExt cx="291450" cy="292225"/>
          </a:xfrm>
        </p:grpSpPr>
        <p:sp>
          <p:nvSpPr>
            <p:cNvPr id="8578" name="Google Shape;8578;p79"/>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9"/>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9"/>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9"/>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9"/>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79"/>
          <p:cNvGrpSpPr/>
          <p:nvPr/>
        </p:nvGrpSpPr>
        <p:grpSpPr>
          <a:xfrm>
            <a:off x="5772848" y="1689240"/>
            <a:ext cx="319874" cy="419623"/>
            <a:chOff x="-3365275" y="3253275"/>
            <a:chExt cx="222150" cy="291425"/>
          </a:xfrm>
        </p:grpSpPr>
        <p:sp>
          <p:nvSpPr>
            <p:cNvPr id="8584" name="Google Shape;8584;p79"/>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9"/>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79"/>
          <p:cNvGrpSpPr/>
          <p:nvPr/>
        </p:nvGrpSpPr>
        <p:grpSpPr>
          <a:xfrm>
            <a:off x="5746786" y="2204058"/>
            <a:ext cx="371998" cy="421927"/>
            <a:chOff x="-3383375" y="3611625"/>
            <a:chExt cx="258350" cy="293025"/>
          </a:xfrm>
        </p:grpSpPr>
        <p:sp>
          <p:nvSpPr>
            <p:cNvPr id="8587" name="Google Shape;8587;p79"/>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9"/>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79"/>
          <p:cNvGrpSpPr/>
          <p:nvPr/>
        </p:nvGrpSpPr>
        <p:grpSpPr>
          <a:xfrm>
            <a:off x="5809135" y="2756826"/>
            <a:ext cx="271097" cy="419659"/>
            <a:chOff x="-3347950" y="3971575"/>
            <a:chExt cx="188275" cy="291450"/>
          </a:xfrm>
        </p:grpSpPr>
        <p:sp>
          <p:nvSpPr>
            <p:cNvPr id="8590" name="Google Shape;8590;p79"/>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9"/>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9"/>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79"/>
          <p:cNvGrpSpPr/>
          <p:nvPr/>
        </p:nvGrpSpPr>
        <p:grpSpPr>
          <a:xfrm>
            <a:off x="858994" y="3307061"/>
            <a:ext cx="371998" cy="421927"/>
            <a:chOff x="-1575775" y="3238300"/>
            <a:chExt cx="258350" cy="293025"/>
          </a:xfrm>
        </p:grpSpPr>
        <p:sp>
          <p:nvSpPr>
            <p:cNvPr id="8594" name="Google Shape;8594;p79"/>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9"/>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9"/>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9"/>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9"/>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79"/>
          <p:cNvGrpSpPr/>
          <p:nvPr/>
        </p:nvGrpSpPr>
        <p:grpSpPr>
          <a:xfrm>
            <a:off x="2503892" y="3309051"/>
            <a:ext cx="423079" cy="424159"/>
            <a:chOff x="-1591550" y="3597475"/>
            <a:chExt cx="293825" cy="294575"/>
          </a:xfrm>
        </p:grpSpPr>
        <p:sp>
          <p:nvSpPr>
            <p:cNvPr id="8600" name="Google Shape;8600;p79"/>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9"/>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9"/>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79"/>
          <p:cNvGrpSpPr/>
          <p:nvPr/>
        </p:nvGrpSpPr>
        <p:grpSpPr>
          <a:xfrm>
            <a:off x="4153362" y="3318663"/>
            <a:ext cx="421927" cy="399248"/>
            <a:chOff x="-1592325" y="3957400"/>
            <a:chExt cx="293025" cy="277275"/>
          </a:xfrm>
        </p:grpSpPr>
        <p:sp>
          <p:nvSpPr>
            <p:cNvPr id="8604" name="Google Shape;8604;p79"/>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9"/>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9"/>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9"/>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79"/>
          <p:cNvGrpSpPr/>
          <p:nvPr/>
        </p:nvGrpSpPr>
        <p:grpSpPr>
          <a:xfrm>
            <a:off x="3640232" y="3310744"/>
            <a:ext cx="369730" cy="420775"/>
            <a:chOff x="-778700" y="3612425"/>
            <a:chExt cx="256775" cy="292225"/>
          </a:xfrm>
        </p:grpSpPr>
        <p:sp>
          <p:nvSpPr>
            <p:cNvPr id="8609" name="Google Shape;8609;p79"/>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9"/>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9"/>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9"/>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9"/>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9"/>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79"/>
          <p:cNvGrpSpPr/>
          <p:nvPr/>
        </p:nvGrpSpPr>
        <p:grpSpPr>
          <a:xfrm>
            <a:off x="6111733" y="3828305"/>
            <a:ext cx="340731" cy="387641"/>
            <a:chOff x="7728464" y="1561258"/>
            <a:chExt cx="349719" cy="397866"/>
          </a:xfrm>
        </p:grpSpPr>
        <p:sp>
          <p:nvSpPr>
            <p:cNvPr id="8616" name="Google Shape;8616;p79"/>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9"/>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79"/>
          <p:cNvGrpSpPr/>
          <p:nvPr/>
        </p:nvGrpSpPr>
        <p:grpSpPr>
          <a:xfrm>
            <a:off x="4034702" y="3828305"/>
            <a:ext cx="387681" cy="387641"/>
            <a:chOff x="5611350" y="1561258"/>
            <a:chExt cx="397907" cy="397866"/>
          </a:xfrm>
        </p:grpSpPr>
        <p:sp>
          <p:nvSpPr>
            <p:cNvPr id="8619" name="Google Shape;8619;p79"/>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9"/>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9"/>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9"/>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79"/>
          <p:cNvGrpSpPr/>
          <p:nvPr/>
        </p:nvGrpSpPr>
        <p:grpSpPr>
          <a:xfrm>
            <a:off x="4553987" y="3925571"/>
            <a:ext cx="387610" cy="193109"/>
            <a:chOff x="6140660" y="1661097"/>
            <a:chExt cx="397835" cy="198202"/>
          </a:xfrm>
        </p:grpSpPr>
        <p:sp>
          <p:nvSpPr>
            <p:cNvPr id="8624" name="Google Shape;8624;p79"/>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9"/>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9"/>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9"/>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79"/>
          <p:cNvGrpSpPr/>
          <p:nvPr/>
        </p:nvGrpSpPr>
        <p:grpSpPr>
          <a:xfrm>
            <a:off x="5073202" y="3828305"/>
            <a:ext cx="387681" cy="387641"/>
            <a:chOff x="6669907" y="1561258"/>
            <a:chExt cx="397907" cy="397866"/>
          </a:xfrm>
        </p:grpSpPr>
        <p:sp>
          <p:nvSpPr>
            <p:cNvPr id="8629" name="Google Shape;8629;p79"/>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9"/>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9"/>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9"/>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9"/>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79"/>
          <p:cNvGrpSpPr/>
          <p:nvPr/>
        </p:nvGrpSpPr>
        <p:grpSpPr>
          <a:xfrm>
            <a:off x="1958433" y="3885842"/>
            <a:ext cx="387681" cy="272572"/>
            <a:chOff x="3386036" y="1746339"/>
            <a:chExt cx="397907" cy="279762"/>
          </a:xfrm>
        </p:grpSpPr>
        <p:sp>
          <p:nvSpPr>
            <p:cNvPr id="8635" name="Google Shape;8635;p79"/>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9"/>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79"/>
          <p:cNvGrpSpPr/>
          <p:nvPr/>
        </p:nvGrpSpPr>
        <p:grpSpPr>
          <a:xfrm>
            <a:off x="2996130" y="3828288"/>
            <a:ext cx="387681" cy="387681"/>
            <a:chOff x="4417380" y="1687279"/>
            <a:chExt cx="397907" cy="397907"/>
          </a:xfrm>
        </p:grpSpPr>
        <p:sp>
          <p:nvSpPr>
            <p:cNvPr id="8638" name="Google Shape;8638;p79"/>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9"/>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79"/>
          <p:cNvGrpSpPr/>
          <p:nvPr/>
        </p:nvGrpSpPr>
        <p:grpSpPr>
          <a:xfrm>
            <a:off x="7942611" y="3308537"/>
            <a:ext cx="387661" cy="387661"/>
            <a:chOff x="2869999" y="1687279"/>
            <a:chExt cx="397887" cy="397887"/>
          </a:xfrm>
        </p:grpSpPr>
        <p:sp>
          <p:nvSpPr>
            <p:cNvPr id="8641" name="Google Shape;8641;p79"/>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9"/>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79"/>
          <p:cNvGrpSpPr/>
          <p:nvPr/>
        </p:nvGrpSpPr>
        <p:grpSpPr>
          <a:xfrm>
            <a:off x="2477718" y="3828664"/>
            <a:ext cx="386807" cy="386929"/>
            <a:chOff x="3902887" y="1687655"/>
            <a:chExt cx="397010" cy="397135"/>
          </a:xfrm>
        </p:grpSpPr>
        <p:sp>
          <p:nvSpPr>
            <p:cNvPr id="8644" name="Google Shape;8644;p79"/>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9"/>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79"/>
          <p:cNvGrpSpPr/>
          <p:nvPr/>
        </p:nvGrpSpPr>
        <p:grpSpPr>
          <a:xfrm>
            <a:off x="3515416" y="3828344"/>
            <a:ext cx="387681" cy="387681"/>
            <a:chOff x="4933458" y="1687279"/>
            <a:chExt cx="397907" cy="397907"/>
          </a:xfrm>
        </p:grpSpPr>
        <p:sp>
          <p:nvSpPr>
            <p:cNvPr id="8647" name="Google Shape;8647;p79"/>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9"/>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79"/>
          <p:cNvGrpSpPr/>
          <p:nvPr/>
        </p:nvGrpSpPr>
        <p:grpSpPr>
          <a:xfrm>
            <a:off x="5289671" y="3308775"/>
            <a:ext cx="387681" cy="387661"/>
            <a:chOff x="266768" y="1721375"/>
            <a:chExt cx="397907" cy="397887"/>
          </a:xfrm>
        </p:grpSpPr>
        <p:sp>
          <p:nvSpPr>
            <p:cNvPr id="8650" name="Google Shape;8650;p7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79"/>
          <p:cNvGrpSpPr/>
          <p:nvPr/>
        </p:nvGrpSpPr>
        <p:grpSpPr>
          <a:xfrm>
            <a:off x="7411672" y="3308924"/>
            <a:ext cx="387539" cy="386888"/>
            <a:chOff x="2408992" y="1722875"/>
            <a:chExt cx="397761" cy="397093"/>
          </a:xfrm>
        </p:grpSpPr>
        <p:sp>
          <p:nvSpPr>
            <p:cNvPr id="8653" name="Google Shape;8653;p79"/>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9"/>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79"/>
          <p:cNvGrpSpPr/>
          <p:nvPr/>
        </p:nvGrpSpPr>
        <p:grpSpPr>
          <a:xfrm>
            <a:off x="5592488" y="3828305"/>
            <a:ext cx="387641" cy="387641"/>
            <a:chOff x="7199196" y="1561258"/>
            <a:chExt cx="397866" cy="397866"/>
          </a:xfrm>
        </p:grpSpPr>
        <p:sp>
          <p:nvSpPr>
            <p:cNvPr id="8656" name="Google Shape;8656;p79"/>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9"/>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9"/>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9" name="Google Shape;8659;p79"/>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8660" name="Google Shape;8660;p79"/>
          <p:cNvGrpSpPr/>
          <p:nvPr/>
        </p:nvGrpSpPr>
        <p:grpSpPr>
          <a:xfrm>
            <a:off x="6348367" y="3308537"/>
            <a:ext cx="387661" cy="387661"/>
            <a:chOff x="1379798" y="1723250"/>
            <a:chExt cx="397887" cy="397887"/>
          </a:xfrm>
        </p:grpSpPr>
        <p:sp>
          <p:nvSpPr>
            <p:cNvPr id="8661" name="Google Shape;8661;p7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79"/>
          <p:cNvGrpSpPr/>
          <p:nvPr/>
        </p:nvGrpSpPr>
        <p:grpSpPr>
          <a:xfrm>
            <a:off x="5817327" y="3308537"/>
            <a:ext cx="387641" cy="387661"/>
            <a:chOff x="864491" y="1723250"/>
            <a:chExt cx="397866" cy="397887"/>
          </a:xfrm>
        </p:grpSpPr>
        <p:sp>
          <p:nvSpPr>
            <p:cNvPr id="8666" name="Google Shape;8666;p7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9" name="Google Shape;8669;p79"/>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0" name="Google Shape;8670;p79"/>
          <p:cNvGrpSpPr/>
          <p:nvPr/>
        </p:nvGrpSpPr>
        <p:grpSpPr>
          <a:xfrm>
            <a:off x="6584154" y="3827060"/>
            <a:ext cx="388966" cy="388966"/>
            <a:chOff x="1190625" y="238125"/>
            <a:chExt cx="5235075" cy="5235075"/>
          </a:xfrm>
        </p:grpSpPr>
        <p:sp>
          <p:nvSpPr>
            <p:cNvPr id="8671" name="Google Shape;8671;p79"/>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9"/>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35"/>
          <p:cNvSpPr/>
          <p:nvPr/>
        </p:nvSpPr>
        <p:spPr>
          <a:xfrm>
            <a:off x="4111625" y="2349275"/>
            <a:ext cx="5032500" cy="22593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5"/>
          <p:cNvSpPr/>
          <p:nvPr/>
        </p:nvSpPr>
        <p:spPr>
          <a:xfrm>
            <a:off x="4111625" y="546475"/>
            <a:ext cx="5032500" cy="18027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5"/>
          <p:cNvSpPr txBox="1"/>
          <p:nvPr>
            <p:ph type="title"/>
          </p:nvPr>
        </p:nvSpPr>
        <p:spPr>
          <a:xfrm>
            <a:off x="4423226" y="781550"/>
            <a:ext cx="4032900" cy="145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528" name="Google Shape;528;p35"/>
          <p:cNvSpPr txBox="1"/>
          <p:nvPr>
            <p:ph idx="1" type="subTitle"/>
          </p:nvPr>
        </p:nvSpPr>
        <p:spPr>
          <a:xfrm>
            <a:off x="4423200" y="2349275"/>
            <a:ext cx="4032900" cy="205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a:p>
            <a:pPr indent="0" lvl="0" marL="0" rtl="0" algn="l">
              <a:spcBef>
                <a:spcPts val="0"/>
              </a:spcBef>
              <a:spcAft>
                <a:spcPts val="0"/>
              </a:spcAft>
              <a:buNone/>
            </a:pPr>
            <a:r>
              <a:t/>
            </a:r>
            <a:endParaRPr/>
          </a:p>
        </p:txBody>
      </p:sp>
      <p:grpSp>
        <p:nvGrpSpPr>
          <p:cNvPr id="529" name="Google Shape;529;p35"/>
          <p:cNvGrpSpPr/>
          <p:nvPr/>
        </p:nvGrpSpPr>
        <p:grpSpPr>
          <a:xfrm>
            <a:off x="4111625" y="538200"/>
            <a:ext cx="5024450" cy="4067100"/>
            <a:chOff x="4111625" y="538200"/>
            <a:chExt cx="5024450" cy="4067100"/>
          </a:xfrm>
        </p:grpSpPr>
        <p:cxnSp>
          <p:nvCxnSpPr>
            <p:cNvPr id="530" name="Google Shape;530;p35"/>
            <p:cNvCxnSpPr/>
            <p:nvPr/>
          </p:nvCxnSpPr>
          <p:spPr>
            <a:xfrm>
              <a:off x="4119475" y="2241050"/>
              <a:ext cx="5016600" cy="0"/>
            </a:xfrm>
            <a:prstGeom prst="straightConnector1">
              <a:avLst/>
            </a:prstGeom>
            <a:noFill/>
            <a:ln cap="flat" cmpd="sng" w="9525">
              <a:solidFill>
                <a:srgbClr val="FFFF99"/>
              </a:solidFill>
              <a:prstDash val="dash"/>
              <a:round/>
              <a:headEnd len="med" w="med" type="none"/>
              <a:tailEnd len="med" w="med" type="none"/>
            </a:ln>
          </p:spPr>
        </p:cxnSp>
        <p:cxnSp>
          <p:nvCxnSpPr>
            <p:cNvPr id="531" name="Google Shape;531;p35"/>
            <p:cNvCxnSpPr/>
            <p:nvPr/>
          </p:nvCxnSpPr>
          <p:spPr>
            <a:xfrm>
              <a:off x="4111625" y="538200"/>
              <a:ext cx="0" cy="4067100"/>
            </a:xfrm>
            <a:prstGeom prst="straightConnector1">
              <a:avLst/>
            </a:prstGeom>
            <a:noFill/>
            <a:ln cap="flat" cmpd="sng" w="9525">
              <a:solidFill>
                <a:schemeClr val="dk1"/>
              </a:solidFill>
              <a:prstDash val="dash"/>
              <a:round/>
              <a:headEnd len="med" w="med" type="none"/>
              <a:tailEnd len="med" w="med" type="none"/>
            </a:ln>
          </p:spPr>
        </p:cxnSp>
      </p:grpSp>
      <p:pic>
        <p:nvPicPr>
          <p:cNvPr id="532" name="Google Shape;532;p35"/>
          <p:cNvPicPr preferRelativeResize="0"/>
          <p:nvPr/>
        </p:nvPicPr>
        <p:blipFill rotWithShape="1">
          <a:blip r:embed="rId3">
            <a:alphaModFix amt="77000"/>
          </a:blip>
          <a:srcRect b="-199" l="10930" r="39567" t="200"/>
          <a:stretch/>
        </p:blipFill>
        <p:spPr>
          <a:xfrm>
            <a:off x="865296" y="795800"/>
            <a:ext cx="2649600" cy="3568200"/>
          </a:xfrm>
          <a:prstGeom prst="roundRect">
            <a:avLst>
              <a:gd fmla="val 16667" name="adj"/>
            </a:avLst>
          </a:prstGeom>
          <a:noFill/>
          <a:ln cap="flat" cmpd="sng" w="9525">
            <a:solidFill>
              <a:schemeClr val="dk1"/>
            </a:solidFill>
            <a:prstDash val="solid"/>
            <a:round/>
            <a:headEnd len="sm" w="sm" type="none"/>
            <a:tailEnd len="sm" w="sm" type="none"/>
          </a:ln>
        </p:spPr>
      </p:pic>
      <p:sp>
        <p:nvSpPr>
          <p:cNvPr id="533" name="Google Shape;533;p35"/>
          <p:cNvSpPr/>
          <p:nvPr/>
        </p:nvSpPr>
        <p:spPr>
          <a:xfrm>
            <a:off x="3476302" y="2064144"/>
            <a:ext cx="79500" cy="795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76" name="Shape 8676"/>
        <p:cNvGrpSpPr/>
        <p:nvPr/>
      </p:nvGrpSpPr>
      <p:grpSpPr>
        <a:xfrm>
          <a:off x="0" y="0"/>
          <a:ext cx="0" cy="0"/>
          <a:chOff x="0" y="0"/>
          <a:chExt cx="0" cy="0"/>
        </a:xfrm>
      </p:grpSpPr>
      <p:pic>
        <p:nvPicPr>
          <p:cNvPr id="8677" name="Google Shape;8677;p8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36"/>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6"/>
          <p:cNvSpPr/>
          <p:nvPr/>
        </p:nvSpPr>
        <p:spPr>
          <a:xfrm>
            <a:off x="75" y="1116125"/>
            <a:ext cx="4909500" cy="34923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0" name="Google Shape;540;p36"/>
          <p:cNvPicPr preferRelativeResize="0"/>
          <p:nvPr/>
        </p:nvPicPr>
        <p:blipFill rotWithShape="1">
          <a:blip r:embed="rId3">
            <a:alphaModFix amt="49000"/>
          </a:blip>
          <a:srcRect b="0" l="26580" r="26580" t="0"/>
          <a:stretch/>
        </p:blipFill>
        <p:spPr>
          <a:xfrm>
            <a:off x="5316000" y="1275575"/>
            <a:ext cx="2775300" cy="3333000"/>
          </a:xfrm>
          <a:prstGeom prst="roundRect">
            <a:avLst>
              <a:gd fmla="val 16667" name="adj"/>
            </a:avLst>
          </a:prstGeom>
          <a:noFill/>
          <a:ln cap="flat" cmpd="sng" w="9525">
            <a:solidFill>
              <a:schemeClr val="dk1"/>
            </a:solidFill>
            <a:prstDash val="solid"/>
            <a:round/>
            <a:headEnd len="sm" w="sm" type="none"/>
            <a:tailEnd len="sm" w="sm" type="none"/>
          </a:ln>
        </p:spPr>
      </p:pic>
      <p:sp>
        <p:nvSpPr>
          <p:cNvPr id="541" name="Google Shape;541;p36"/>
          <p:cNvSpPr txBox="1"/>
          <p:nvPr>
            <p:ph type="title"/>
          </p:nvPr>
        </p:nvSpPr>
        <p:spPr>
          <a:xfrm>
            <a:off x="720000" y="541023"/>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THE MARKETING PLAN </a:t>
            </a:r>
            <a:endParaRPr/>
          </a:p>
        </p:txBody>
      </p:sp>
      <p:sp>
        <p:nvSpPr>
          <p:cNvPr id="542" name="Google Shape;542;p36"/>
          <p:cNvSpPr txBox="1"/>
          <p:nvPr>
            <p:ph idx="1" type="body"/>
          </p:nvPr>
        </p:nvSpPr>
        <p:spPr>
          <a:xfrm>
            <a:off x="720000" y="1400175"/>
            <a:ext cx="3852000" cy="3222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Do you know what helps you make your point clear?</a:t>
            </a:r>
            <a:endParaRPr/>
          </a:p>
          <a:p>
            <a:pPr indent="0" lvl="0" marL="0" rtl="0" algn="l">
              <a:lnSpc>
                <a:spcPct val="100000"/>
              </a:lnSpc>
              <a:spcBef>
                <a:spcPts val="0"/>
              </a:spcBef>
              <a:spcAft>
                <a:spcPts val="0"/>
              </a:spcAft>
              <a:buNone/>
            </a:pPr>
            <a:r>
              <a:rPr lang="en"/>
              <a:t>Lists like this one:</a:t>
            </a:r>
            <a:endParaRPr/>
          </a:p>
          <a:p>
            <a:pPr indent="-317500" lvl="0" marL="457200" rtl="0" algn="l">
              <a:lnSpc>
                <a:spcPct val="100000"/>
              </a:lnSpc>
              <a:spcBef>
                <a:spcPts val="1600"/>
              </a:spcBef>
              <a:spcAft>
                <a:spcPts val="0"/>
              </a:spcAft>
              <a:buSzPts val="1400"/>
              <a:buChar char="●"/>
            </a:pPr>
            <a:r>
              <a:rPr lang="en"/>
              <a:t>They’re simple </a:t>
            </a:r>
            <a:endParaRPr/>
          </a:p>
          <a:p>
            <a:pPr indent="-317500" lvl="0" marL="457200" rtl="0" algn="l">
              <a:lnSpc>
                <a:spcPct val="100000"/>
              </a:lnSpc>
              <a:spcBef>
                <a:spcPts val="0"/>
              </a:spcBef>
              <a:spcAft>
                <a:spcPts val="0"/>
              </a:spcAft>
              <a:buSzPts val="1400"/>
              <a:buChar char="●"/>
            </a:pPr>
            <a:r>
              <a:rPr lang="en"/>
              <a:t>You can organize your ideas clearly</a:t>
            </a:r>
            <a:endParaRPr/>
          </a:p>
          <a:p>
            <a:pPr indent="-317500" lvl="0" marL="457200" rtl="0" algn="l">
              <a:lnSpc>
                <a:spcPct val="100000"/>
              </a:lnSpc>
              <a:spcBef>
                <a:spcPts val="0"/>
              </a:spcBef>
              <a:spcAft>
                <a:spcPts val="0"/>
              </a:spcAft>
              <a:buSzPts val="1400"/>
              <a:buChar char="●"/>
            </a:pPr>
            <a:r>
              <a:rPr lang="en"/>
              <a:t>You’ll never forget to buy milk!</a:t>
            </a:r>
            <a:endParaRPr/>
          </a:p>
          <a:p>
            <a:pPr indent="0" lvl="0" marL="0" rtl="0" algn="l">
              <a:lnSpc>
                <a:spcPct val="100000"/>
              </a:lnSpc>
              <a:spcBef>
                <a:spcPts val="1600"/>
              </a:spcBef>
              <a:spcAft>
                <a:spcPts val="0"/>
              </a:spcAft>
              <a:buNone/>
            </a:pPr>
            <a:r>
              <a:rPr lang="en"/>
              <a:t>And the most important thing: the audience won’t miss the point of your presentation</a:t>
            </a:r>
            <a:endParaRPr/>
          </a:p>
        </p:txBody>
      </p:sp>
      <p:grpSp>
        <p:nvGrpSpPr>
          <p:cNvPr id="543" name="Google Shape;543;p36"/>
          <p:cNvGrpSpPr/>
          <p:nvPr/>
        </p:nvGrpSpPr>
        <p:grpSpPr>
          <a:xfrm>
            <a:off x="-9300" y="1113725"/>
            <a:ext cx="9180300" cy="3508800"/>
            <a:chOff x="-9300" y="1113725"/>
            <a:chExt cx="9180300" cy="3508800"/>
          </a:xfrm>
        </p:grpSpPr>
        <p:cxnSp>
          <p:nvCxnSpPr>
            <p:cNvPr id="544" name="Google Shape;544;p36"/>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cxnSp>
          <p:nvCxnSpPr>
            <p:cNvPr id="545" name="Google Shape;545;p36"/>
            <p:cNvCxnSpPr/>
            <p:nvPr/>
          </p:nvCxnSpPr>
          <p:spPr>
            <a:xfrm>
              <a:off x="4909425" y="1113725"/>
              <a:ext cx="0" cy="3508800"/>
            </a:xfrm>
            <a:prstGeom prst="straightConnector1">
              <a:avLst/>
            </a:prstGeom>
            <a:noFill/>
            <a:ln cap="flat" cmpd="sng" w="9525">
              <a:solidFill>
                <a:schemeClr val="dk1"/>
              </a:solidFill>
              <a:prstDash val="dash"/>
              <a:round/>
              <a:headEnd len="med" w="med" type="none"/>
              <a:tailEnd len="med" w="med" type="none"/>
            </a:ln>
          </p:spPr>
        </p:cxnSp>
      </p:grpSp>
      <p:sp>
        <p:nvSpPr>
          <p:cNvPr id="546" name="Google Shape;546;p36"/>
          <p:cNvSpPr/>
          <p:nvPr/>
        </p:nvSpPr>
        <p:spPr>
          <a:xfrm>
            <a:off x="8047205" y="2281713"/>
            <a:ext cx="90600" cy="90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37"/>
          <p:cNvSpPr/>
          <p:nvPr/>
        </p:nvSpPr>
        <p:spPr>
          <a:xfrm>
            <a:off x="75" y="540325"/>
            <a:ext cx="9144000" cy="5718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 name="Google Shape;552;p37"/>
          <p:cNvCxnSpPr/>
          <p:nvPr/>
        </p:nvCxnSpPr>
        <p:spPr>
          <a:xfrm>
            <a:off x="-9300" y="1116128"/>
            <a:ext cx="9180300" cy="0"/>
          </a:xfrm>
          <a:prstGeom prst="straightConnector1">
            <a:avLst/>
          </a:prstGeom>
          <a:noFill/>
          <a:ln cap="flat" cmpd="sng" w="9525">
            <a:solidFill>
              <a:schemeClr val="dk1"/>
            </a:solidFill>
            <a:prstDash val="dash"/>
            <a:round/>
            <a:headEnd len="med" w="med" type="none"/>
            <a:tailEnd len="med" w="med" type="none"/>
          </a:ln>
        </p:spPr>
      </p:cxnSp>
      <p:sp>
        <p:nvSpPr>
          <p:cNvPr id="553" name="Google Shape;553;p37"/>
          <p:cNvSpPr/>
          <p:nvPr/>
        </p:nvSpPr>
        <p:spPr>
          <a:xfrm>
            <a:off x="733469" y="2909775"/>
            <a:ext cx="16503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MERCURY</a:t>
            </a:r>
            <a:endParaRPr/>
          </a:p>
        </p:txBody>
      </p:sp>
      <p:sp>
        <p:nvSpPr>
          <p:cNvPr id="554" name="Google Shape;554;p37"/>
          <p:cNvSpPr txBox="1"/>
          <p:nvPr>
            <p:ph type="title"/>
          </p:nvPr>
        </p:nvSpPr>
        <p:spPr>
          <a:xfrm>
            <a:off x="720000" y="5394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EVOLUTION</a:t>
            </a:r>
            <a:endParaRPr/>
          </a:p>
        </p:txBody>
      </p:sp>
      <p:sp>
        <p:nvSpPr>
          <p:cNvPr id="555" name="Google Shape;555;p37"/>
          <p:cNvSpPr txBox="1"/>
          <p:nvPr/>
        </p:nvSpPr>
        <p:spPr>
          <a:xfrm flipH="1">
            <a:off x="733469" y="3282323"/>
            <a:ext cx="1650300" cy="6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Mercury is the closest planet to the Sun</a:t>
            </a:r>
            <a:endParaRPr>
              <a:solidFill>
                <a:schemeClr val="dk1"/>
              </a:solidFill>
              <a:latin typeface="Raleway"/>
              <a:ea typeface="Raleway"/>
              <a:cs typeface="Raleway"/>
              <a:sym typeface="Raleway"/>
            </a:endParaRPr>
          </a:p>
        </p:txBody>
      </p:sp>
      <p:cxnSp>
        <p:nvCxnSpPr>
          <p:cNvPr id="556" name="Google Shape;556;p37"/>
          <p:cNvCxnSpPr>
            <a:stCxn id="553" idx="0"/>
            <a:endCxn id="557" idx="2"/>
          </p:cNvCxnSpPr>
          <p:nvPr/>
        </p:nvCxnSpPr>
        <p:spPr>
          <a:xfrm rot="10800000">
            <a:off x="1558619" y="2422575"/>
            <a:ext cx="0" cy="487200"/>
          </a:xfrm>
          <a:prstGeom prst="straightConnector1">
            <a:avLst/>
          </a:prstGeom>
          <a:noFill/>
          <a:ln cap="flat" cmpd="sng" w="9525">
            <a:solidFill>
              <a:schemeClr val="accent2"/>
            </a:solidFill>
            <a:prstDash val="dash"/>
            <a:round/>
            <a:headEnd len="med" w="med" type="none"/>
            <a:tailEnd len="med" w="med" type="oval"/>
          </a:ln>
        </p:spPr>
      </p:cxnSp>
      <p:cxnSp>
        <p:nvCxnSpPr>
          <p:cNvPr id="558" name="Google Shape;558;p37"/>
          <p:cNvCxnSpPr/>
          <p:nvPr/>
        </p:nvCxnSpPr>
        <p:spPr>
          <a:xfrm>
            <a:off x="1573275" y="2703375"/>
            <a:ext cx="6007500" cy="0"/>
          </a:xfrm>
          <a:prstGeom prst="straightConnector1">
            <a:avLst/>
          </a:prstGeom>
          <a:noFill/>
          <a:ln cap="flat" cmpd="sng" w="9525">
            <a:solidFill>
              <a:schemeClr val="dk1"/>
            </a:solidFill>
            <a:prstDash val="dash"/>
            <a:round/>
            <a:headEnd len="med" w="med" type="none"/>
            <a:tailEnd len="med" w="med" type="none"/>
          </a:ln>
        </p:spPr>
      </p:cxnSp>
      <p:grpSp>
        <p:nvGrpSpPr>
          <p:cNvPr id="559" name="Google Shape;559;p37"/>
          <p:cNvGrpSpPr/>
          <p:nvPr/>
        </p:nvGrpSpPr>
        <p:grpSpPr>
          <a:xfrm>
            <a:off x="842533" y="1829266"/>
            <a:ext cx="1419441" cy="593400"/>
            <a:chOff x="860884" y="1829266"/>
            <a:chExt cx="1419441" cy="593400"/>
          </a:xfrm>
        </p:grpSpPr>
        <p:sp>
          <p:nvSpPr>
            <p:cNvPr id="557" name="Google Shape;557;p37"/>
            <p:cNvSpPr/>
            <p:nvPr/>
          </p:nvSpPr>
          <p:spPr>
            <a:xfrm>
              <a:off x="873625" y="1829266"/>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2XXX</a:t>
              </a:r>
              <a:endParaRPr/>
            </a:p>
          </p:txBody>
        </p:sp>
        <p:sp>
          <p:nvSpPr>
            <p:cNvPr id="560" name="Google Shape;560;p37"/>
            <p:cNvSpPr/>
            <p:nvPr/>
          </p:nvSpPr>
          <p:spPr>
            <a:xfrm>
              <a:off x="860884" y="194397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 name="Google Shape;561;p37"/>
          <p:cNvSpPr/>
          <p:nvPr/>
        </p:nvSpPr>
        <p:spPr>
          <a:xfrm>
            <a:off x="2742390" y="2909775"/>
            <a:ext cx="16503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VENUS</a:t>
            </a:r>
            <a:endParaRPr/>
          </a:p>
        </p:txBody>
      </p:sp>
      <p:sp>
        <p:nvSpPr>
          <p:cNvPr id="562" name="Google Shape;562;p37"/>
          <p:cNvSpPr txBox="1"/>
          <p:nvPr/>
        </p:nvSpPr>
        <p:spPr>
          <a:xfrm flipH="1">
            <a:off x="2742390" y="3282323"/>
            <a:ext cx="1650300" cy="6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It’s has a beautiful name, but it’s terribly hot</a:t>
            </a:r>
            <a:endParaRPr>
              <a:solidFill>
                <a:schemeClr val="dk1"/>
              </a:solidFill>
              <a:latin typeface="Raleway"/>
              <a:ea typeface="Raleway"/>
              <a:cs typeface="Raleway"/>
              <a:sym typeface="Raleway"/>
            </a:endParaRPr>
          </a:p>
        </p:txBody>
      </p:sp>
      <p:cxnSp>
        <p:nvCxnSpPr>
          <p:cNvPr id="563" name="Google Shape;563;p37"/>
          <p:cNvCxnSpPr>
            <a:stCxn id="561" idx="0"/>
            <a:endCxn id="564" idx="2"/>
          </p:cNvCxnSpPr>
          <p:nvPr/>
        </p:nvCxnSpPr>
        <p:spPr>
          <a:xfrm rot="10800000">
            <a:off x="3567540" y="2422575"/>
            <a:ext cx="0" cy="487200"/>
          </a:xfrm>
          <a:prstGeom prst="straightConnector1">
            <a:avLst/>
          </a:prstGeom>
          <a:noFill/>
          <a:ln cap="flat" cmpd="sng" w="9525">
            <a:solidFill>
              <a:schemeClr val="accent2"/>
            </a:solidFill>
            <a:prstDash val="dash"/>
            <a:round/>
            <a:headEnd len="med" w="med" type="none"/>
            <a:tailEnd len="med" w="med" type="oval"/>
          </a:ln>
        </p:spPr>
      </p:cxnSp>
      <p:grpSp>
        <p:nvGrpSpPr>
          <p:cNvPr id="565" name="Google Shape;565;p37"/>
          <p:cNvGrpSpPr/>
          <p:nvPr/>
        </p:nvGrpSpPr>
        <p:grpSpPr>
          <a:xfrm>
            <a:off x="2851471" y="1829266"/>
            <a:ext cx="1419424" cy="593400"/>
            <a:chOff x="2869821" y="1829266"/>
            <a:chExt cx="1419424" cy="593400"/>
          </a:xfrm>
        </p:grpSpPr>
        <p:sp>
          <p:nvSpPr>
            <p:cNvPr id="564" name="Google Shape;564;p37"/>
            <p:cNvSpPr/>
            <p:nvPr/>
          </p:nvSpPr>
          <p:spPr>
            <a:xfrm>
              <a:off x="2882545" y="1829266"/>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2XXX</a:t>
              </a:r>
              <a:endParaRPr/>
            </a:p>
          </p:txBody>
        </p:sp>
        <p:sp>
          <p:nvSpPr>
            <p:cNvPr id="566" name="Google Shape;566;p37"/>
            <p:cNvSpPr/>
            <p:nvPr/>
          </p:nvSpPr>
          <p:spPr>
            <a:xfrm>
              <a:off x="2869821" y="194397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 name="Google Shape;567;p37"/>
          <p:cNvSpPr/>
          <p:nvPr/>
        </p:nvSpPr>
        <p:spPr>
          <a:xfrm>
            <a:off x="4751310" y="2909775"/>
            <a:ext cx="16503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MARS</a:t>
            </a:r>
            <a:endParaRPr/>
          </a:p>
        </p:txBody>
      </p:sp>
      <p:sp>
        <p:nvSpPr>
          <p:cNvPr id="568" name="Google Shape;568;p37"/>
          <p:cNvSpPr txBox="1"/>
          <p:nvPr/>
        </p:nvSpPr>
        <p:spPr>
          <a:xfrm flipH="1">
            <a:off x="4751310" y="3282323"/>
            <a:ext cx="1650300" cy="6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Despite being red, Mars is a cold place</a:t>
            </a:r>
            <a:endParaRPr>
              <a:solidFill>
                <a:schemeClr val="dk1"/>
              </a:solidFill>
              <a:latin typeface="Raleway"/>
              <a:ea typeface="Raleway"/>
              <a:cs typeface="Raleway"/>
              <a:sym typeface="Raleway"/>
            </a:endParaRPr>
          </a:p>
        </p:txBody>
      </p:sp>
      <p:cxnSp>
        <p:nvCxnSpPr>
          <p:cNvPr id="569" name="Google Shape;569;p37"/>
          <p:cNvCxnSpPr>
            <a:stCxn id="567" idx="0"/>
            <a:endCxn id="570" idx="2"/>
          </p:cNvCxnSpPr>
          <p:nvPr/>
        </p:nvCxnSpPr>
        <p:spPr>
          <a:xfrm rot="10800000">
            <a:off x="5576460" y="2422575"/>
            <a:ext cx="0" cy="487200"/>
          </a:xfrm>
          <a:prstGeom prst="straightConnector1">
            <a:avLst/>
          </a:prstGeom>
          <a:noFill/>
          <a:ln cap="flat" cmpd="sng" w="9525">
            <a:solidFill>
              <a:schemeClr val="accent2"/>
            </a:solidFill>
            <a:prstDash val="dash"/>
            <a:round/>
            <a:headEnd len="med" w="med" type="none"/>
            <a:tailEnd len="med" w="med" type="oval"/>
          </a:ln>
        </p:spPr>
      </p:cxnSp>
      <p:grpSp>
        <p:nvGrpSpPr>
          <p:cNvPr id="571" name="Google Shape;571;p37"/>
          <p:cNvGrpSpPr/>
          <p:nvPr/>
        </p:nvGrpSpPr>
        <p:grpSpPr>
          <a:xfrm>
            <a:off x="4860396" y="1829266"/>
            <a:ext cx="1419420" cy="593400"/>
            <a:chOff x="4878746" y="1829266"/>
            <a:chExt cx="1419420" cy="593400"/>
          </a:xfrm>
        </p:grpSpPr>
        <p:sp>
          <p:nvSpPr>
            <p:cNvPr id="570" name="Google Shape;570;p37"/>
            <p:cNvSpPr/>
            <p:nvPr/>
          </p:nvSpPr>
          <p:spPr>
            <a:xfrm>
              <a:off x="4891466" y="1829266"/>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2XXX</a:t>
              </a:r>
              <a:endParaRPr/>
            </a:p>
          </p:txBody>
        </p:sp>
        <p:sp>
          <p:nvSpPr>
            <p:cNvPr id="572" name="Google Shape;572;p37"/>
            <p:cNvSpPr/>
            <p:nvPr/>
          </p:nvSpPr>
          <p:spPr>
            <a:xfrm>
              <a:off x="4878746" y="194397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 name="Google Shape;573;p37"/>
          <p:cNvSpPr/>
          <p:nvPr/>
        </p:nvSpPr>
        <p:spPr>
          <a:xfrm>
            <a:off x="6760231" y="2909775"/>
            <a:ext cx="1650300" cy="372000"/>
          </a:xfrm>
          <a:prstGeom prst="roundRect">
            <a:avLst>
              <a:gd fmla="val 50000"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NEPTUNE</a:t>
            </a:r>
            <a:endParaRPr/>
          </a:p>
        </p:txBody>
      </p:sp>
      <p:sp>
        <p:nvSpPr>
          <p:cNvPr id="574" name="Google Shape;574;p37"/>
          <p:cNvSpPr txBox="1"/>
          <p:nvPr/>
        </p:nvSpPr>
        <p:spPr>
          <a:xfrm flipH="1">
            <a:off x="6760231" y="3282323"/>
            <a:ext cx="1650300" cy="6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a:ea typeface="Raleway"/>
                <a:cs typeface="Raleway"/>
                <a:sym typeface="Raleway"/>
              </a:rPr>
              <a:t>Neptune is the farthest planet from the Sun</a:t>
            </a:r>
            <a:endParaRPr>
              <a:solidFill>
                <a:schemeClr val="dk1"/>
              </a:solidFill>
              <a:latin typeface="Raleway"/>
              <a:ea typeface="Raleway"/>
              <a:cs typeface="Raleway"/>
              <a:sym typeface="Raleway"/>
            </a:endParaRPr>
          </a:p>
        </p:txBody>
      </p:sp>
      <p:cxnSp>
        <p:nvCxnSpPr>
          <p:cNvPr id="575" name="Google Shape;575;p37"/>
          <p:cNvCxnSpPr>
            <a:stCxn id="573" idx="0"/>
            <a:endCxn id="576" idx="2"/>
          </p:cNvCxnSpPr>
          <p:nvPr/>
        </p:nvCxnSpPr>
        <p:spPr>
          <a:xfrm rot="10800000">
            <a:off x="7585381" y="2422575"/>
            <a:ext cx="0" cy="487200"/>
          </a:xfrm>
          <a:prstGeom prst="straightConnector1">
            <a:avLst/>
          </a:prstGeom>
          <a:noFill/>
          <a:ln cap="flat" cmpd="sng" w="9525">
            <a:solidFill>
              <a:schemeClr val="accent2"/>
            </a:solidFill>
            <a:prstDash val="dash"/>
            <a:round/>
            <a:headEnd len="med" w="med" type="none"/>
            <a:tailEnd len="med" w="med" type="oval"/>
          </a:ln>
        </p:spPr>
      </p:cxnSp>
      <p:grpSp>
        <p:nvGrpSpPr>
          <p:cNvPr id="577" name="Google Shape;577;p37"/>
          <p:cNvGrpSpPr/>
          <p:nvPr/>
        </p:nvGrpSpPr>
        <p:grpSpPr>
          <a:xfrm>
            <a:off x="6869296" y="1829266"/>
            <a:ext cx="1419441" cy="593400"/>
            <a:chOff x="6887646" y="1829266"/>
            <a:chExt cx="1419441" cy="593400"/>
          </a:xfrm>
        </p:grpSpPr>
        <p:sp>
          <p:nvSpPr>
            <p:cNvPr id="576" name="Google Shape;576;p37"/>
            <p:cNvSpPr/>
            <p:nvPr/>
          </p:nvSpPr>
          <p:spPr>
            <a:xfrm>
              <a:off x="6900387" y="1829266"/>
              <a:ext cx="1406700" cy="593400"/>
            </a:xfrm>
            <a:prstGeom prst="roundRect">
              <a:avLst>
                <a:gd fmla="val 16667" name="adj"/>
              </a:avLst>
            </a:prstGeom>
            <a:solidFill>
              <a:srgbClr val="595959">
                <a:alpha val="3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odoni Moda"/>
                  <a:ea typeface="Bodoni Moda"/>
                  <a:cs typeface="Bodoni Moda"/>
                  <a:sym typeface="Bodoni Moda"/>
                </a:rPr>
                <a:t>NOW</a:t>
              </a:r>
              <a:endParaRPr/>
            </a:p>
          </p:txBody>
        </p:sp>
        <p:sp>
          <p:nvSpPr>
            <p:cNvPr id="578" name="Google Shape;578;p37"/>
            <p:cNvSpPr/>
            <p:nvPr/>
          </p:nvSpPr>
          <p:spPr>
            <a:xfrm>
              <a:off x="6887646" y="1943977"/>
              <a:ext cx="51000" cy="51000"/>
            </a:xfrm>
            <a:prstGeom prst="flowChartConnector">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38"/>
          <p:cNvSpPr/>
          <p:nvPr/>
        </p:nvSpPr>
        <p:spPr>
          <a:xfrm>
            <a:off x="3745000" y="1278600"/>
            <a:ext cx="5394900" cy="24804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8"/>
          <p:cNvSpPr txBox="1"/>
          <p:nvPr>
            <p:ph type="title"/>
          </p:nvPr>
        </p:nvSpPr>
        <p:spPr>
          <a:xfrm>
            <a:off x="3744975" y="1278750"/>
            <a:ext cx="4683900" cy="248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pic>
        <p:nvPicPr>
          <p:cNvPr id="585" name="Google Shape;585;p38"/>
          <p:cNvPicPr preferRelativeResize="0"/>
          <p:nvPr/>
        </p:nvPicPr>
        <p:blipFill rotWithShape="1">
          <a:blip r:embed="rId3">
            <a:alphaModFix amt="49000"/>
          </a:blip>
          <a:srcRect b="14079" l="0" r="0" t="14086"/>
          <a:stretch/>
        </p:blipFill>
        <p:spPr>
          <a:xfrm>
            <a:off x="890400" y="3061838"/>
            <a:ext cx="2601600" cy="1051200"/>
          </a:xfrm>
          <a:prstGeom prst="roundRect">
            <a:avLst>
              <a:gd fmla="val 16667" name="adj"/>
            </a:avLst>
          </a:prstGeom>
          <a:noFill/>
          <a:ln cap="flat" cmpd="sng" w="9525">
            <a:solidFill>
              <a:schemeClr val="dk1"/>
            </a:solidFill>
            <a:prstDash val="solid"/>
            <a:round/>
            <a:headEnd len="sm" w="sm" type="none"/>
            <a:tailEnd len="sm" w="sm" type="none"/>
          </a:ln>
        </p:spPr>
      </p:pic>
      <p:sp>
        <p:nvSpPr>
          <p:cNvPr id="586" name="Google Shape;586;p38"/>
          <p:cNvSpPr/>
          <p:nvPr/>
        </p:nvSpPr>
        <p:spPr>
          <a:xfrm>
            <a:off x="855550" y="3437550"/>
            <a:ext cx="90600" cy="90600"/>
          </a:xfrm>
          <a:prstGeom prst="flowChartConnector">
            <a:avLst/>
          </a:prstGeom>
          <a:solidFill>
            <a:srgbClr val="FFF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 name="Google Shape;587;p38"/>
          <p:cNvGrpSpPr/>
          <p:nvPr/>
        </p:nvGrpSpPr>
        <p:grpSpPr>
          <a:xfrm>
            <a:off x="15675" y="561750"/>
            <a:ext cx="9155425" cy="4060800"/>
            <a:chOff x="15675" y="561750"/>
            <a:chExt cx="9155425" cy="4060800"/>
          </a:xfrm>
        </p:grpSpPr>
        <p:cxnSp>
          <p:nvCxnSpPr>
            <p:cNvPr id="588" name="Google Shape;588;p38"/>
            <p:cNvCxnSpPr/>
            <p:nvPr/>
          </p:nvCxnSpPr>
          <p:spPr>
            <a:xfrm>
              <a:off x="3745000" y="561750"/>
              <a:ext cx="0" cy="4060800"/>
            </a:xfrm>
            <a:prstGeom prst="straightConnector1">
              <a:avLst/>
            </a:prstGeom>
            <a:noFill/>
            <a:ln cap="flat" cmpd="sng" w="9525">
              <a:solidFill>
                <a:schemeClr val="dk1"/>
              </a:solidFill>
              <a:prstDash val="dash"/>
              <a:round/>
              <a:headEnd len="med" w="med" type="none"/>
              <a:tailEnd len="med" w="med" type="none"/>
            </a:ln>
          </p:spPr>
        </p:cxnSp>
        <p:cxnSp>
          <p:nvCxnSpPr>
            <p:cNvPr id="589" name="Google Shape;589;p38"/>
            <p:cNvCxnSpPr/>
            <p:nvPr/>
          </p:nvCxnSpPr>
          <p:spPr>
            <a:xfrm>
              <a:off x="3776200" y="3759000"/>
              <a:ext cx="5394900" cy="0"/>
            </a:xfrm>
            <a:prstGeom prst="straightConnector1">
              <a:avLst/>
            </a:prstGeom>
            <a:noFill/>
            <a:ln cap="flat" cmpd="sng" w="9525">
              <a:solidFill>
                <a:srgbClr val="FFFF99"/>
              </a:solidFill>
              <a:prstDash val="dash"/>
              <a:round/>
              <a:headEnd len="med" w="med" type="none"/>
              <a:tailEnd len="med" w="med" type="none"/>
            </a:ln>
          </p:spPr>
        </p:cxnSp>
        <p:cxnSp>
          <p:nvCxnSpPr>
            <p:cNvPr id="590" name="Google Shape;590;p38"/>
            <p:cNvCxnSpPr/>
            <p:nvPr/>
          </p:nvCxnSpPr>
          <p:spPr>
            <a:xfrm>
              <a:off x="3776200" y="1278750"/>
              <a:ext cx="5394900" cy="0"/>
            </a:xfrm>
            <a:prstGeom prst="straightConnector1">
              <a:avLst/>
            </a:prstGeom>
            <a:noFill/>
            <a:ln cap="flat" cmpd="sng" w="9525">
              <a:solidFill>
                <a:srgbClr val="FFFF99"/>
              </a:solidFill>
              <a:prstDash val="dash"/>
              <a:round/>
              <a:headEnd len="med" w="med" type="none"/>
              <a:tailEnd len="med" w="med" type="none"/>
            </a:ln>
          </p:spPr>
        </p:cxnSp>
        <p:cxnSp>
          <p:nvCxnSpPr>
            <p:cNvPr id="591" name="Google Shape;591;p38"/>
            <p:cNvCxnSpPr>
              <a:endCxn id="584" idx="1"/>
            </p:cNvCxnSpPr>
            <p:nvPr/>
          </p:nvCxnSpPr>
          <p:spPr>
            <a:xfrm>
              <a:off x="15675" y="2518950"/>
              <a:ext cx="3729300" cy="0"/>
            </a:xfrm>
            <a:prstGeom prst="straightConnector1">
              <a:avLst/>
            </a:prstGeom>
            <a:noFill/>
            <a:ln cap="flat" cmpd="sng" w="9525">
              <a:solidFill>
                <a:srgbClr val="FFFF99"/>
              </a:solidFill>
              <a:prstDash val="dash"/>
              <a:round/>
              <a:headEnd len="med" w="med" type="none"/>
              <a:tailEnd len="med" w="med" type="none"/>
            </a:ln>
          </p:spPr>
        </p:cxnSp>
      </p:grpSp>
      <p:grpSp>
        <p:nvGrpSpPr>
          <p:cNvPr id="592" name="Google Shape;592;p38"/>
          <p:cNvGrpSpPr/>
          <p:nvPr/>
        </p:nvGrpSpPr>
        <p:grpSpPr>
          <a:xfrm>
            <a:off x="1662719" y="924846"/>
            <a:ext cx="1056925" cy="1051198"/>
            <a:chOff x="1535000" y="3223325"/>
            <a:chExt cx="484450" cy="481825"/>
          </a:xfrm>
        </p:grpSpPr>
        <p:sp>
          <p:nvSpPr>
            <p:cNvPr id="593" name="Google Shape;593;p3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 name="Google Shape;594;p3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 name="Google Shape;595;p3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6" name="Google Shape;596;p38"/>
          <p:cNvGrpSpPr/>
          <p:nvPr/>
        </p:nvGrpSpPr>
        <p:grpSpPr>
          <a:xfrm rot="5400000">
            <a:off x="7416050" y="3431488"/>
            <a:ext cx="502500" cy="1523170"/>
            <a:chOff x="7668100" y="2868300"/>
            <a:chExt cx="502500" cy="1523170"/>
          </a:xfrm>
        </p:grpSpPr>
        <p:grpSp>
          <p:nvGrpSpPr>
            <p:cNvPr id="597" name="Google Shape;597;p38"/>
            <p:cNvGrpSpPr/>
            <p:nvPr/>
          </p:nvGrpSpPr>
          <p:grpSpPr>
            <a:xfrm>
              <a:off x="7668100" y="2868300"/>
              <a:ext cx="502500" cy="1020670"/>
              <a:chOff x="106350" y="3436300"/>
              <a:chExt cx="502500" cy="1020670"/>
            </a:xfrm>
          </p:grpSpPr>
          <p:sp>
            <p:nvSpPr>
              <p:cNvPr id="598" name="Google Shape;598;p38"/>
              <p:cNvSpPr/>
              <p:nvPr/>
            </p:nvSpPr>
            <p:spPr>
              <a:xfrm>
                <a:off x="106350" y="39544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8"/>
              <p:cNvSpPr/>
              <p:nvPr/>
            </p:nvSpPr>
            <p:spPr>
              <a:xfrm>
                <a:off x="106350" y="343630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 name="Google Shape;600;p38"/>
            <p:cNvSpPr/>
            <p:nvPr/>
          </p:nvSpPr>
          <p:spPr>
            <a:xfrm>
              <a:off x="7668100" y="3888970"/>
              <a:ext cx="502500" cy="502500"/>
            </a:xfrm>
            <a:prstGeom prst="mathPlus">
              <a:avLst>
                <a:gd fmla="val 6964"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pic>
        <p:nvPicPr>
          <p:cNvPr id="605" name="Google Shape;605;p39"/>
          <p:cNvPicPr preferRelativeResize="0"/>
          <p:nvPr>
            <p:ph idx="2" type="pic"/>
          </p:nvPr>
        </p:nvPicPr>
        <p:blipFill rotWithShape="1">
          <a:blip r:embed="rId3">
            <a:alphaModFix amt="68000"/>
          </a:blip>
          <a:srcRect b="0" l="0" r="41846" t="0"/>
          <a:stretch/>
        </p:blipFill>
        <p:spPr>
          <a:xfrm>
            <a:off x="4984350" y="726025"/>
            <a:ext cx="3218100" cy="3691500"/>
          </a:xfrm>
          <a:prstGeom prst="roundRect">
            <a:avLst>
              <a:gd fmla="val 16667" name="adj"/>
            </a:avLst>
          </a:prstGeom>
          <a:ln cap="flat" cmpd="sng" w="9525">
            <a:solidFill>
              <a:schemeClr val="dk1"/>
            </a:solidFill>
            <a:prstDash val="solid"/>
            <a:round/>
            <a:headEnd len="sm" w="sm" type="none"/>
            <a:tailEnd len="sm" w="sm" type="none"/>
          </a:ln>
        </p:spPr>
      </p:pic>
      <p:sp>
        <p:nvSpPr>
          <p:cNvPr id="606" name="Google Shape;606;p39"/>
          <p:cNvSpPr/>
          <p:nvPr/>
        </p:nvSpPr>
        <p:spPr>
          <a:xfrm>
            <a:off x="0" y="535000"/>
            <a:ext cx="4572000" cy="22593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0" y="2794300"/>
            <a:ext cx="4572000" cy="1814100"/>
          </a:xfrm>
          <a:prstGeom prst="rect">
            <a:avLst/>
          </a:prstGeom>
          <a:solidFill>
            <a:srgbClr val="595959">
              <a:alpha val="37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txBox="1"/>
          <p:nvPr>
            <p:ph type="title"/>
          </p:nvPr>
        </p:nvSpPr>
        <p:spPr>
          <a:xfrm>
            <a:off x="720000" y="534988"/>
            <a:ext cx="3896400" cy="219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609" name="Google Shape;609;p39"/>
          <p:cNvSpPr txBox="1"/>
          <p:nvPr>
            <p:ph idx="1" type="subTitle"/>
          </p:nvPr>
        </p:nvSpPr>
        <p:spPr>
          <a:xfrm>
            <a:off x="722900" y="2886750"/>
            <a:ext cx="1961100" cy="172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grpSp>
        <p:nvGrpSpPr>
          <p:cNvPr id="610" name="Google Shape;610;p39"/>
          <p:cNvGrpSpPr/>
          <p:nvPr/>
        </p:nvGrpSpPr>
        <p:grpSpPr>
          <a:xfrm>
            <a:off x="3096490" y="3166901"/>
            <a:ext cx="1085499" cy="1068888"/>
            <a:chOff x="-17170750" y="4058800"/>
            <a:chExt cx="308775" cy="304050"/>
          </a:xfrm>
        </p:grpSpPr>
        <p:sp>
          <p:nvSpPr>
            <p:cNvPr id="611" name="Google Shape;611;p39"/>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9"/>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9"/>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9"/>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9"/>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9"/>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9"/>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9"/>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9"/>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9"/>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9"/>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9"/>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9"/>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9"/>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9"/>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9"/>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9"/>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 name="Google Shape;628;p39"/>
          <p:cNvSpPr/>
          <p:nvPr/>
        </p:nvSpPr>
        <p:spPr>
          <a:xfrm>
            <a:off x="4947102" y="1923719"/>
            <a:ext cx="79500" cy="795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 name="Google Shape;629;p39"/>
          <p:cNvGrpSpPr/>
          <p:nvPr/>
        </p:nvGrpSpPr>
        <p:grpSpPr>
          <a:xfrm>
            <a:off x="0" y="535000"/>
            <a:ext cx="4579925" cy="4078250"/>
            <a:chOff x="0" y="535000"/>
            <a:chExt cx="4579925" cy="4078250"/>
          </a:xfrm>
        </p:grpSpPr>
        <p:cxnSp>
          <p:nvCxnSpPr>
            <p:cNvPr id="630" name="Google Shape;630;p39"/>
            <p:cNvCxnSpPr/>
            <p:nvPr/>
          </p:nvCxnSpPr>
          <p:spPr>
            <a:xfrm>
              <a:off x="2684000" y="2839950"/>
              <a:ext cx="0" cy="1773300"/>
            </a:xfrm>
            <a:prstGeom prst="straightConnector1">
              <a:avLst/>
            </a:prstGeom>
            <a:noFill/>
            <a:ln cap="flat" cmpd="sng" w="9525">
              <a:solidFill>
                <a:schemeClr val="dk1"/>
              </a:solidFill>
              <a:prstDash val="dash"/>
              <a:round/>
              <a:headEnd len="med" w="med" type="none"/>
              <a:tailEnd len="med" w="med" type="none"/>
            </a:ln>
          </p:spPr>
        </p:cxnSp>
        <p:cxnSp>
          <p:nvCxnSpPr>
            <p:cNvPr id="631" name="Google Shape;631;p39"/>
            <p:cNvCxnSpPr/>
            <p:nvPr/>
          </p:nvCxnSpPr>
          <p:spPr>
            <a:xfrm>
              <a:off x="0" y="2839950"/>
              <a:ext cx="4572000" cy="0"/>
            </a:xfrm>
            <a:prstGeom prst="straightConnector1">
              <a:avLst/>
            </a:prstGeom>
            <a:noFill/>
            <a:ln cap="flat" cmpd="sng" w="9525">
              <a:solidFill>
                <a:srgbClr val="FFFF99"/>
              </a:solidFill>
              <a:prstDash val="dash"/>
              <a:round/>
              <a:headEnd len="med" w="med" type="none"/>
              <a:tailEnd len="med" w="med" type="none"/>
            </a:ln>
          </p:spPr>
        </p:cxnSp>
        <p:cxnSp>
          <p:nvCxnSpPr>
            <p:cNvPr id="632" name="Google Shape;632;p39"/>
            <p:cNvCxnSpPr/>
            <p:nvPr/>
          </p:nvCxnSpPr>
          <p:spPr>
            <a:xfrm>
              <a:off x="4579925" y="535000"/>
              <a:ext cx="0" cy="4076100"/>
            </a:xfrm>
            <a:prstGeom prst="straightConnector1">
              <a:avLst/>
            </a:prstGeom>
            <a:noFill/>
            <a:ln cap="flat" cmpd="sng" w="9525">
              <a:solidFill>
                <a:schemeClr val="dk1"/>
              </a:solidFill>
              <a:prstDash val="dash"/>
              <a:round/>
              <a:headEnd len="med" w="med" type="none"/>
              <a:tailEnd len="med" w="med" type="none"/>
            </a:ln>
          </p:spPr>
        </p:cxn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A Palmtrees Vibes Marketing Plan by Slidesgo">
  <a:themeElements>
    <a:clrScheme name="Simple Light">
      <a:dk1>
        <a:srgbClr val="FFFF99"/>
      </a:dk1>
      <a:lt1>
        <a:srgbClr val="FFFFFF"/>
      </a:lt1>
      <a:dk2>
        <a:srgbClr val="595959"/>
      </a:dk2>
      <a:lt2>
        <a:srgbClr val="9E9E9E"/>
      </a:lt2>
      <a:accent1>
        <a:srgbClr val="A6CBC2"/>
      </a:accent1>
      <a:accent2>
        <a:srgbClr val="E7E77C"/>
      </a:accent2>
      <a:accent3>
        <a:srgbClr val="FDFDBA"/>
      </a:accent3>
      <a:accent4>
        <a:srgbClr val="FFFFDD"/>
      </a:accent4>
      <a:accent5>
        <a:srgbClr val="FFFFFF"/>
      </a:accent5>
      <a:accent6>
        <a:srgbClr val="FFFFFF"/>
      </a:accent6>
      <a:hlink>
        <a:srgbClr val="FFFF9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